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410" r:id="rId3"/>
    <p:sldId id="257" r:id="rId4"/>
    <p:sldId id="258" r:id="rId5"/>
    <p:sldId id="259" r:id="rId6"/>
    <p:sldId id="260" r:id="rId7"/>
    <p:sldId id="266" r:id="rId8"/>
    <p:sldId id="267" r:id="rId9"/>
    <p:sldId id="265" r:id="rId10"/>
    <p:sldId id="339" r:id="rId11"/>
    <p:sldId id="347" r:id="rId12"/>
    <p:sldId id="368" r:id="rId13"/>
    <p:sldId id="375" r:id="rId14"/>
    <p:sldId id="377" r:id="rId15"/>
    <p:sldId id="371" r:id="rId16"/>
    <p:sldId id="376" r:id="rId17"/>
    <p:sldId id="372" r:id="rId18"/>
    <p:sldId id="374" r:id="rId19"/>
    <p:sldId id="373" r:id="rId20"/>
    <p:sldId id="378" r:id="rId21"/>
    <p:sldId id="380" r:id="rId22"/>
    <p:sldId id="403" r:id="rId23"/>
    <p:sldId id="389" r:id="rId24"/>
    <p:sldId id="390" r:id="rId25"/>
    <p:sldId id="411" r:id="rId26"/>
    <p:sldId id="407" r:id="rId27"/>
    <p:sldId id="405" r:id="rId28"/>
    <p:sldId id="406" r:id="rId29"/>
    <p:sldId id="261" r:id="rId30"/>
    <p:sldId id="262" r:id="rId31"/>
    <p:sldId id="263" r:id="rId32"/>
    <p:sldId id="404" r:id="rId33"/>
    <p:sldId id="408" r:id="rId34"/>
    <p:sldId id="40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5967" autoAdjust="0"/>
  </p:normalViewPr>
  <p:slideViewPr>
    <p:cSldViewPr snapToGrid="0">
      <p:cViewPr varScale="1">
        <p:scale>
          <a:sx n="108" d="100"/>
          <a:sy n="108" d="100"/>
        </p:scale>
        <p:origin x="22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diagrams/_rels/data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5.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31.svg"/><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13.svg"/><Relationship Id="rId4" Type="http://schemas.openxmlformats.org/officeDocument/2006/relationships/image" Target="../media/image29.svg"/><Relationship Id="rId9" Type="http://schemas.openxmlformats.org/officeDocument/2006/relationships/image" Target="../media/image12.png"/><Relationship Id="rId14" Type="http://schemas.openxmlformats.org/officeDocument/2006/relationships/image" Target="../media/image37.svg"/></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5.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31.svg"/><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13.svg"/><Relationship Id="rId4" Type="http://schemas.openxmlformats.org/officeDocument/2006/relationships/image" Target="../media/image29.svg"/><Relationship Id="rId9" Type="http://schemas.openxmlformats.org/officeDocument/2006/relationships/image" Target="../media/image12.png"/><Relationship Id="rId14" Type="http://schemas.openxmlformats.org/officeDocument/2006/relationships/image" Target="../media/image3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08FBF40-6EDB-4C67-84FE-01EAD8E3603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9B9B9C8-BC3A-40F6-98B1-DDEA2C7E8175}">
      <dgm:prSet custT="1"/>
      <dgm:spPr/>
      <dgm:t>
        <a:bodyPr/>
        <a:lstStyle/>
        <a:p>
          <a:r>
            <a:rPr lang="en-US" sz="2000" dirty="0"/>
            <a:t>Participants in staff’s vehicle is permitted ONLY when agency-provided transportation is NOT available or in an ER. Transportation need must be related to service plan.</a:t>
          </a:r>
        </a:p>
      </dgm:t>
    </dgm:pt>
    <dgm:pt modelId="{0FE32DF6-723A-4ED5-AE98-CC6F9EE91CF6}" type="parTrans" cxnId="{D2937D81-B2F6-48FB-BDC2-169A5A327CF4}">
      <dgm:prSet/>
      <dgm:spPr/>
      <dgm:t>
        <a:bodyPr/>
        <a:lstStyle/>
        <a:p>
          <a:endParaRPr lang="en-US"/>
        </a:p>
      </dgm:t>
    </dgm:pt>
    <dgm:pt modelId="{870E4555-F7F6-48DD-9B81-01A92D054983}" type="sibTrans" cxnId="{D2937D81-B2F6-48FB-BDC2-169A5A327CF4}">
      <dgm:prSet/>
      <dgm:spPr/>
      <dgm:t>
        <a:bodyPr/>
        <a:lstStyle/>
        <a:p>
          <a:endParaRPr lang="en-US"/>
        </a:p>
      </dgm:t>
    </dgm:pt>
    <dgm:pt modelId="{A351D307-ACFC-404A-B83E-9411EB96D711}">
      <dgm:prSet custT="1"/>
      <dgm:spPr/>
      <dgm:t>
        <a:bodyPr/>
        <a:lstStyle/>
        <a:p>
          <a:r>
            <a:rPr lang="en-US" sz="2000" dirty="0"/>
            <a:t>By expiration dates, MUST provide supervisor renewed required documents.</a:t>
          </a:r>
        </a:p>
      </dgm:t>
    </dgm:pt>
    <dgm:pt modelId="{48D8B89E-8B54-4DDD-82B3-FE78B681EFF3}" type="parTrans" cxnId="{F4ECA81A-F58A-44A0-B472-6C1A9DFC2EB8}">
      <dgm:prSet/>
      <dgm:spPr/>
      <dgm:t>
        <a:bodyPr/>
        <a:lstStyle/>
        <a:p>
          <a:endParaRPr lang="en-US"/>
        </a:p>
      </dgm:t>
    </dgm:pt>
    <dgm:pt modelId="{B0DC97E0-FDD0-4876-8AE6-16BE8BE75DC0}" type="sibTrans" cxnId="{F4ECA81A-F58A-44A0-B472-6C1A9DFC2EB8}">
      <dgm:prSet/>
      <dgm:spPr/>
      <dgm:t>
        <a:bodyPr/>
        <a:lstStyle/>
        <a:p>
          <a:endParaRPr lang="en-US"/>
        </a:p>
      </dgm:t>
    </dgm:pt>
    <dgm:pt modelId="{004450F3-2B7A-4A64-86CD-3F4EE9320AAB}">
      <dgm:prSet custT="1"/>
      <dgm:spPr/>
      <dgm:t>
        <a:bodyPr/>
        <a:lstStyle/>
        <a:p>
          <a:r>
            <a:rPr lang="en-US" sz="2000" dirty="0"/>
            <a:t>Report changes in driving record, license suspension, or insurance coverage to supervisor by next scheduled workday.</a:t>
          </a:r>
        </a:p>
      </dgm:t>
    </dgm:pt>
    <dgm:pt modelId="{2FCC94AD-A827-44B3-9517-A8A6778A4765}" type="parTrans" cxnId="{1FFC598B-D721-4439-A8A1-62E8E2F1E931}">
      <dgm:prSet/>
      <dgm:spPr/>
      <dgm:t>
        <a:bodyPr/>
        <a:lstStyle/>
        <a:p>
          <a:endParaRPr lang="en-US"/>
        </a:p>
      </dgm:t>
    </dgm:pt>
    <dgm:pt modelId="{46C9AA56-0C77-4CD9-AEF9-2CF00A8F6CD3}" type="sibTrans" cxnId="{1FFC598B-D721-4439-A8A1-62E8E2F1E931}">
      <dgm:prSet/>
      <dgm:spPr/>
      <dgm:t>
        <a:bodyPr/>
        <a:lstStyle/>
        <a:p>
          <a:endParaRPr lang="en-US"/>
        </a:p>
      </dgm:t>
    </dgm:pt>
    <dgm:pt modelId="{02179371-0412-450D-935B-D09EE8BC33AA}">
      <dgm:prSet custT="1"/>
      <dgm:spPr/>
      <dgm:t>
        <a:bodyPr/>
        <a:lstStyle/>
        <a:p>
          <a:r>
            <a:rPr lang="en-US" sz="1800" dirty="0"/>
            <a:t>If suspended </a:t>
          </a:r>
          <a:r>
            <a:rPr lang="en-US" sz="1800"/>
            <a:t>from driving</a:t>
          </a:r>
          <a:r>
            <a:rPr lang="en-US" sz="1800" dirty="0"/>
            <a:t>, supervisor will try to reassign driving, or person may be transferred to a position not requiring driving. Termination may result if alternatives cannot be provided.</a:t>
          </a:r>
        </a:p>
      </dgm:t>
    </dgm:pt>
    <dgm:pt modelId="{2647E4C1-5157-4C44-9D40-8E4A16B4A537}" type="parTrans" cxnId="{8E948EEE-7EE7-45E7-B2BA-7D536B0CF027}">
      <dgm:prSet/>
      <dgm:spPr/>
      <dgm:t>
        <a:bodyPr/>
        <a:lstStyle/>
        <a:p>
          <a:endParaRPr lang="en-US"/>
        </a:p>
      </dgm:t>
    </dgm:pt>
    <dgm:pt modelId="{345A4FFD-EF8B-4DEE-BE25-A193E2014388}" type="sibTrans" cxnId="{8E948EEE-7EE7-45E7-B2BA-7D536B0CF027}">
      <dgm:prSet/>
      <dgm:spPr/>
      <dgm:t>
        <a:bodyPr/>
        <a:lstStyle/>
        <a:p>
          <a:endParaRPr lang="en-US"/>
        </a:p>
      </dgm:t>
    </dgm:pt>
    <dgm:pt modelId="{8C16C06B-C870-4C01-A0E3-85B0834BFCF1}" type="pres">
      <dgm:prSet presAssocID="{A08FBF40-6EDB-4C67-84FE-01EAD8E36038}" presName="root" presStyleCnt="0">
        <dgm:presLayoutVars>
          <dgm:dir/>
          <dgm:resizeHandles val="exact"/>
        </dgm:presLayoutVars>
      </dgm:prSet>
      <dgm:spPr/>
    </dgm:pt>
    <dgm:pt modelId="{23CBCA22-C1ED-4E54-94F9-7F58E42B413C}" type="pres">
      <dgm:prSet presAssocID="{39B9B9C8-BC3A-40F6-98B1-DDEA2C7E8175}" presName="compNode" presStyleCnt="0"/>
      <dgm:spPr/>
    </dgm:pt>
    <dgm:pt modelId="{6C93BADE-E192-488E-8696-985E94F0D84E}" type="pres">
      <dgm:prSet presAssocID="{39B9B9C8-BC3A-40F6-98B1-DDEA2C7E8175}" presName="bgRect" presStyleLbl="bgShp" presStyleIdx="0" presStyleCnt="4"/>
      <dgm:spPr/>
    </dgm:pt>
    <dgm:pt modelId="{ECC419AD-0C57-41AE-9C66-308729437B88}" type="pres">
      <dgm:prSet presAssocID="{39B9B9C8-BC3A-40F6-98B1-DDEA2C7E817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
        </a:ext>
      </dgm:extLst>
    </dgm:pt>
    <dgm:pt modelId="{86654E85-3DA0-45A5-A020-BECC7BA34299}" type="pres">
      <dgm:prSet presAssocID="{39B9B9C8-BC3A-40F6-98B1-DDEA2C7E8175}" presName="spaceRect" presStyleCnt="0"/>
      <dgm:spPr/>
    </dgm:pt>
    <dgm:pt modelId="{6FF1CB75-0807-4688-848B-6F17A6E98002}" type="pres">
      <dgm:prSet presAssocID="{39B9B9C8-BC3A-40F6-98B1-DDEA2C7E8175}" presName="parTx" presStyleLbl="revTx" presStyleIdx="0" presStyleCnt="4">
        <dgm:presLayoutVars>
          <dgm:chMax val="0"/>
          <dgm:chPref val="0"/>
        </dgm:presLayoutVars>
      </dgm:prSet>
      <dgm:spPr/>
    </dgm:pt>
    <dgm:pt modelId="{7D557F9D-9F4E-4235-B474-31518A73654B}" type="pres">
      <dgm:prSet presAssocID="{870E4555-F7F6-48DD-9B81-01A92D054983}" presName="sibTrans" presStyleCnt="0"/>
      <dgm:spPr/>
    </dgm:pt>
    <dgm:pt modelId="{8F5A068C-168A-444F-BA97-9A16B3B81C70}" type="pres">
      <dgm:prSet presAssocID="{A351D307-ACFC-404A-B83E-9411EB96D711}" presName="compNode" presStyleCnt="0"/>
      <dgm:spPr/>
    </dgm:pt>
    <dgm:pt modelId="{CA29715F-3FFB-49A4-AF56-A5C810876D78}" type="pres">
      <dgm:prSet presAssocID="{A351D307-ACFC-404A-B83E-9411EB96D711}" presName="bgRect" presStyleLbl="bgShp" presStyleIdx="1" presStyleCnt="4"/>
      <dgm:spPr/>
    </dgm:pt>
    <dgm:pt modelId="{F05F863B-C5B2-4C91-BD9A-CFD18F386D20}" type="pres">
      <dgm:prSet presAssocID="{A351D307-ACFC-404A-B83E-9411EB96D71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1B47ED7F-BC83-47AC-8FDD-5CC701DCB9AC}" type="pres">
      <dgm:prSet presAssocID="{A351D307-ACFC-404A-B83E-9411EB96D711}" presName="spaceRect" presStyleCnt="0"/>
      <dgm:spPr/>
    </dgm:pt>
    <dgm:pt modelId="{28FD7F24-AC93-48F6-9BA8-78EFD5D53FFC}" type="pres">
      <dgm:prSet presAssocID="{A351D307-ACFC-404A-B83E-9411EB96D711}" presName="parTx" presStyleLbl="revTx" presStyleIdx="1" presStyleCnt="4">
        <dgm:presLayoutVars>
          <dgm:chMax val="0"/>
          <dgm:chPref val="0"/>
        </dgm:presLayoutVars>
      </dgm:prSet>
      <dgm:spPr/>
    </dgm:pt>
    <dgm:pt modelId="{38F67E15-93FE-4FEC-96EC-5C19B0C46AB4}" type="pres">
      <dgm:prSet presAssocID="{B0DC97E0-FDD0-4876-8AE6-16BE8BE75DC0}" presName="sibTrans" presStyleCnt="0"/>
      <dgm:spPr/>
    </dgm:pt>
    <dgm:pt modelId="{A6D55E21-1ED4-4586-91C1-DC161E7C06AE}" type="pres">
      <dgm:prSet presAssocID="{004450F3-2B7A-4A64-86CD-3F4EE9320AAB}" presName="compNode" presStyleCnt="0"/>
      <dgm:spPr/>
    </dgm:pt>
    <dgm:pt modelId="{7446AEC0-763A-4930-B23A-525324AAFDCE}" type="pres">
      <dgm:prSet presAssocID="{004450F3-2B7A-4A64-86CD-3F4EE9320AAB}" presName="bgRect" presStyleLbl="bgShp" presStyleIdx="2" presStyleCnt="4"/>
      <dgm:spPr/>
    </dgm:pt>
    <dgm:pt modelId="{A780958C-04E9-4D67-B8D4-2E11B67A0A9D}" type="pres">
      <dgm:prSet presAssocID="{004450F3-2B7A-4A64-86CD-3F4EE9320A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2DDC8391-A5B9-4357-BBB6-0FBF4F71545D}" type="pres">
      <dgm:prSet presAssocID="{004450F3-2B7A-4A64-86CD-3F4EE9320AAB}" presName="spaceRect" presStyleCnt="0"/>
      <dgm:spPr/>
    </dgm:pt>
    <dgm:pt modelId="{424C8E0B-3465-4E10-A43A-380E88A32391}" type="pres">
      <dgm:prSet presAssocID="{004450F3-2B7A-4A64-86CD-3F4EE9320AAB}" presName="parTx" presStyleLbl="revTx" presStyleIdx="2" presStyleCnt="4" custScaleX="104879">
        <dgm:presLayoutVars>
          <dgm:chMax val="0"/>
          <dgm:chPref val="0"/>
        </dgm:presLayoutVars>
      </dgm:prSet>
      <dgm:spPr/>
    </dgm:pt>
    <dgm:pt modelId="{7D1C670E-A72B-4659-A3BB-F342BBCAC0BF}" type="pres">
      <dgm:prSet presAssocID="{46C9AA56-0C77-4CD9-AEF9-2CF00A8F6CD3}" presName="sibTrans" presStyleCnt="0"/>
      <dgm:spPr/>
    </dgm:pt>
    <dgm:pt modelId="{6E6BF0B7-1DC9-461F-B846-2276869CD0F2}" type="pres">
      <dgm:prSet presAssocID="{02179371-0412-450D-935B-D09EE8BC33AA}" presName="compNode" presStyleCnt="0"/>
      <dgm:spPr/>
    </dgm:pt>
    <dgm:pt modelId="{C6586E45-C4BB-4387-9D98-12E25C3CD9AF}" type="pres">
      <dgm:prSet presAssocID="{02179371-0412-450D-935B-D09EE8BC33AA}" presName="bgRect" presStyleLbl="bgShp" presStyleIdx="3" presStyleCnt="4"/>
      <dgm:spPr/>
    </dgm:pt>
    <dgm:pt modelId="{028396F2-43B8-4FA0-9694-E3E59F20FCAA}" type="pres">
      <dgm:prSet presAssocID="{02179371-0412-450D-935B-D09EE8BC33A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nger"/>
        </a:ext>
      </dgm:extLst>
    </dgm:pt>
    <dgm:pt modelId="{A9203617-CACC-4E96-AE40-27B110E07D3C}" type="pres">
      <dgm:prSet presAssocID="{02179371-0412-450D-935B-D09EE8BC33AA}" presName="spaceRect" presStyleCnt="0"/>
      <dgm:spPr/>
    </dgm:pt>
    <dgm:pt modelId="{01C8B4C4-99C9-40E9-894D-E4366B259E86}" type="pres">
      <dgm:prSet presAssocID="{02179371-0412-450D-935B-D09EE8BC33AA}" presName="parTx" presStyleLbl="revTx" presStyleIdx="3" presStyleCnt="4">
        <dgm:presLayoutVars>
          <dgm:chMax val="0"/>
          <dgm:chPref val="0"/>
        </dgm:presLayoutVars>
      </dgm:prSet>
      <dgm:spPr/>
    </dgm:pt>
  </dgm:ptLst>
  <dgm:cxnLst>
    <dgm:cxn modelId="{F4ECA81A-F58A-44A0-B472-6C1A9DFC2EB8}" srcId="{A08FBF40-6EDB-4C67-84FE-01EAD8E36038}" destId="{A351D307-ACFC-404A-B83E-9411EB96D711}" srcOrd="1" destOrd="0" parTransId="{48D8B89E-8B54-4DDD-82B3-FE78B681EFF3}" sibTransId="{B0DC97E0-FDD0-4876-8AE6-16BE8BE75DC0}"/>
    <dgm:cxn modelId="{86FE7947-CE31-45E3-B3F7-000C6B82681E}" type="presOf" srcId="{A351D307-ACFC-404A-B83E-9411EB96D711}" destId="{28FD7F24-AC93-48F6-9BA8-78EFD5D53FFC}" srcOrd="0" destOrd="0" presId="urn:microsoft.com/office/officeart/2018/2/layout/IconVerticalSolidList"/>
    <dgm:cxn modelId="{D2937D81-B2F6-48FB-BDC2-169A5A327CF4}" srcId="{A08FBF40-6EDB-4C67-84FE-01EAD8E36038}" destId="{39B9B9C8-BC3A-40F6-98B1-DDEA2C7E8175}" srcOrd="0" destOrd="0" parTransId="{0FE32DF6-723A-4ED5-AE98-CC6F9EE91CF6}" sibTransId="{870E4555-F7F6-48DD-9B81-01A92D054983}"/>
    <dgm:cxn modelId="{1FFC598B-D721-4439-A8A1-62E8E2F1E931}" srcId="{A08FBF40-6EDB-4C67-84FE-01EAD8E36038}" destId="{004450F3-2B7A-4A64-86CD-3F4EE9320AAB}" srcOrd="2" destOrd="0" parTransId="{2FCC94AD-A827-44B3-9517-A8A6778A4765}" sibTransId="{46C9AA56-0C77-4CD9-AEF9-2CF00A8F6CD3}"/>
    <dgm:cxn modelId="{B5E40390-9A3C-4588-8845-F21AF3BE07BC}" type="presOf" srcId="{02179371-0412-450D-935B-D09EE8BC33AA}" destId="{01C8B4C4-99C9-40E9-894D-E4366B259E86}" srcOrd="0" destOrd="0" presId="urn:microsoft.com/office/officeart/2018/2/layout/IconVerticalSolidList"/>
    <dgm:cxn modelId="{280C60A2-AFB8-41AB-AC6F-D896B6021C34}" type="presOf" srcId="{004450F3-2B7A-4A64-86CD-3F4EE9320AAB}" destId="{424C8E0B-3465-4E10-A43A-380E88A32391}" srcOrd="0" destOrd="0" presId="urn:microsoft.com/office/officeart/2018/2/layout/IconVerticalSolidList"/>
    <dgm:cxn modelId="{10DFE2C6-1BA7-451E-9B39-F3D9A9514783}" type="presOf" srcId="{A08FBF40-6EDB-4C67-84FE-01EAD8E36038}" destId="{8C16C06B-C870-4C01-A0E3-85B0834BFCF1}" srcOrd="0" destOrd="0" presId="urn:microsoft.com/office/officeart/2018/2/layout/IconVerticalSolidList"/>
    <dgm:cxn modelId="{6E0EBBEB-D18F-4A6F-B10A-658717949F86}" type="presOf" srcId="{39B9B9C8-BC3A-40F6-98B1-DDEA2C7E8175}" destId="{6FF1CB75-0807-4688-848B-6F17A6E98002}" srcOrd="0" destOrd="0" presId="urn:microsoft.com/office/officeart/2018/2/layout/IconVerticalSolidList"/>
    <dgm:cxn modelId="{8E948EEE-7EE7-45E7-B2BA-7D536B0CF027}" srcId="{A08FBF40-6EDB-4C67-84FE-01EAD8E36038}" destId="{02179371-0412-450D-935B-D09EE8BC33AA}" srcOrd="3" destOrd="0" parTransId="{2647E4C1-5157-4C44-9D40-8E4A16B4A537}" sibTransId="{345A4FFD-EF8B-4DEE-BE25-A193E2014388}"/>
    <dgm:cxn modelId="{0E68B8FD-81D8-42E3-9743-4E171A6A3C74}" type="presParOf" srcId="{8C16C06B-C870-4C01-A0E3-85B0834BFCF1}" destId="{23CBCA22-C1ED-4E54-94F9-7F58E42B413C}" srcOrd="0" destOrd="0" presId="urn:microsoft.com/office/officeart/2018/2/layout/IconVerticalSolidList"/>
    <dgm:cxn modelId="{AE16317B-EA48-4AAA-BA70-FE14CC0D112B}" type="presParOf" srcId="{23CBCA22-C1ED-4E54-94F9-7F58E42B413C}" destId="{6C93BADE-E192-488E-8696-985E94F0D84E}" srcOrd="0" destOrd="0" presId="urn:microsoft.com/office/officeart/2018/2/layout/IconVerticalSolidList"/>
    <dgm:cxn modelId="{647625AC-AF37-4C24-85A1-37DD4A007BE4}" type="presParOf" srcId="{23CBCA22-C1ED-4E54-94F9-7F58E42B413C}" destId="{ECC419AD-0C57-41AE-9C66-308729437B88}" srcOrd="1" destOrd="0" presId="urn:microsoft.com/office/officeart/2018/2/layout/IconVerticalSolidList"/>
    <dgm:cxn modelId="{58A85786-4933-420D-B092-C7FDD27388D1}" type="presParOf" srcId="{23CBCA22-C1ED-4E54-94F9-7F58E42B413C}" destId="{86654E85-3DA0-45A5-A020-BECC7BA34299}" srcOrd="2" destOrd="0" presId="urn:microsoft.com/office/officeart/2018/2/layout/IconVerticalSolidList"/>
    <dgm:cxn modelId="{6D16F007-C885-4560-B56B-4D7FE7F1D355}" type="presParOf" srcId="{23CBCA22-C1ED-4E54-94F9-7F58E42B413C}" destId="{6FF1CB75-0807-4688-848B-6F17A6E98002}" srcOrd="3" destOrd="0" presId="urn:microsoft.com/office/officeart/2018/2/layout/IconVerticalSolidList"/>
    <dgm:cxn modelId="{FDD0654C-FC91-4648-9695-25F4DF7BED2D}" type="presParOf" srcId="{8C16C06B-C870-4C01-A0E3-85B0834BFCF1}" destId="{7D557F9D-9F4E-4235-B474-31518A73654B}" srcOrd="1" destOrd="0" presId="urn:microsoft.com/office/officeart/2018/2/layout/IconVerticalSolidList"/>
    <dgm:cxn modelId="{A4CB7DD1-75CF-4255-A676-312C52E18C8B}" type="presParOf" srcId="{8C16C06B-C870-4C01-A0E3-85B0834BFCF1}" destId="{8F5A068C-168A-444F-BA97-9A16B3B81C70}" srcOrd="2" destOrd="0" presId="urn:microsoft.com/office/officeart/2018/2/layout/IconVerticalSolidList"/>
    <dgm:cxn modelId="{B6E5E581-E064-49A6-86E9-01043B8FD6B7}" type="presParOf" srcId="{8F5A068C-168A-444F-BA97-9A16B3B81C70}" destId="{CA29715F-3FFB-49A4-AF56-A5C810876D78}" srcOrd="0" destOrd="0" presId="urn:microsoft.com/office/officeart/2018/2/layout/IconVerticalSolidList"/>
    <dgm:cxn modelId="{A551A64F-7B8E-42DD-BDC0-1F0FCC397F03}" type="presParOf" srcId="{8F5A068C-168A-444F-BA97-9A16B3B81C70}" destId="{F05F863B-C5B2-4C91-BD9A-CFD18F386D20}" srcOrd="1" destOrd="0" presId="urn:microsoft.com/office/officeart/2018/2/layout/IconVerticalSolidList"/>
    <dgm:cxn modelId="{01A17A2C-CCEA-498A-8C11-6CB70B1CAC97}" type="presParOf" srcId="{8F5A068C-168A-444F-BA97-9A16B3B81C70}" destId="{1B47ED7F-BC83-47AC-8FDD-5CC701DCB9AC}" srcOrd="2" destOrd="0" presId="urn:microsoft.com/office/officeart/2018/2/layout/IconVerticalSolidList"/>
    <dgm:cxn modelId="{23379EE9-A131-48F1-A2CC-DF320F12CA78}" type="presParOf" srcId="{8F5A068C-168A-444F-BA97-9A16B3B81C70}" destId="{28FD7F24-AC93-48F6-9BA8-78EFD5D53FFC}" srcOrd="3" destOrd="0" presId="urn:microsoft.com/office/officeart/2018/2/layout/IconVerticalSolidList"/>
    <dgm:cxn modelId="{D98520F6-E9AA-4DFE-9F04-AC6CB66082A6}" type="presParOf" srcId="{8C16C06B-C870-4C01-A0E3-85B0834BFCF1}" destId="{38F67E15-93FE-4FEC-96EC-5C19B0C46AB4}" srcOrd="3" destOrd="0" presId="urn:microsoft.com/office/officeart/2018/2/layout/IconVerticalSolidList"/>
    <dgm:cxn modelId="{EABE96B8-AAC0-4D95-BA98-90DB7D0B5426}" type="presParOf" srcId="{8C16C06B-C870-4C01-A0E3-85B0834BFCF1}" destId="{A6D55E21-1ED4-4586-91C1-DC161E7C06AE}" srcOrd="4" destOrd="0" presId="urn:microsoft.com/office/officeart/2018/2/layout/IconVerticalSolidList"/>
    <dgm:cxn modelId="{690A4EE0-65ED-4668-862C-B2F6BA6E004A}" type="presParOf" srcId="{A6D55E21-1ED4-4586-91C1-DC161E7C06AE}" destId="{7446AEC0-763A-4930-B23A-525324AAFDCE}" srcOrd="0" destOrd="0" presId="urn:microsoft.com/office/officeart/2018/2/layout/IconVerticalSolidList"/>
    <dgm:cxn modelId="{405C967C-40D3-43AB-B2F5-86D74CCE6D40}" type="presParOf" srcId="{A6D55E21-1ED4-4586-91C1-DC161E7C06AE}" destId="{A780958C-04E9-4D67-B8D4-2E11B67A0A9D}" srcOrd="1" destOrd="0" presId="urn:microsoft.com/office/officeart/2018/2/layout/IconVerticalSolidList"/>
    <dgm:cxn modelId="{03AB4B96-F5D0-4BB0-B504-F66B57F8FADC}" type="presParOf" srcId="{A6D55E21-1ED4-4586-91C1-DC161E7C06AE}" destId="{2DDC8391-A5B9-4357-BBB6-0FBF4F71545D}" srcOrd="2" destOrd="0" presId="urn:microsoft.com/office/officeart/2018/2/layout/IconVerticalSolidList"/>
    <dgm:cxn modelId="{BDBC4D96-C726-4445-BEA4-FC7072D2F7EA}" type="presParOf" srcId="{A6D55E21-1ED4-4586-91C1-DC161E7C06AE}" destId="{424C8E0B-3465-4E10-A43A-380E88A32391}" srcOrd="3" destOrd="0" presId="urn:microsoft.com/office/officeart/2018/2/layout/IconVerticalSolidList"/>
    <dgm:cxn modelId="{B6C6B2E9-426A-4164-BE29-C7473FB8BD76}" type="presParOf" srcId="{8C16C06B-C870-4C01-A0E3-85B0834BFCF1}" destId="{7D1C670E-A72B-4659-A3BB-F342BBCAC0BF}" srcOrd="5" destOrd="0" presId="urn:microsoft.com/office/officeart/2018/2/layout/IconVerticalSolidList"/>
    <dgm:cxn modelId="{23A1129A-A7AB-4E9F-820C-42186A53847D}" type="presParOf" srcId="{8C16C06B-C870-4C01-A0E3-85B0834BFCF1}" destId="{6E6BF0B7-1DC9-461F-B846-2276869CD0F2}" srcOrd="6" destOrd="0" presId="urn:microsoft.com/office/officeart/2018/2/layout/IconVerticalSolidList"/>
    <dgm:cxn modelId="{8C65D6B3-3EC3-43FB-8D8B-56F3E0605474}" type="presParOf" srcId="{6E6BF0B7-1DC9-461F-B846-2276869CD0F2}" destId="{C6586E45-C4BB-4387-9D98-12E25C3CD9AF}" srcOrd="0" destOrd="0" presId="urn:microsoft.com/office/officeart/2018/2/layout/IconVerticalSolidList"/>
    <dgm:cxn modelId="{83E10F80-363D-4B7C-8E10-9B3349BD5E16}" type="presParOf" srcId="{6E6BF0B7-1DC9-461F-B846-2276869CD0F2}" destId="{028396F2-43B8-4FA0-9694-E3E59F20FCAA}" srcOrd="1" destOrd="0" presId="urn:microsoft.com/office/officeart/2018/2/layout/IconVerticalSolidList"/>
    <dgm:cxn modelId="{B4521BB0-8AAF-4A6D-8106-2C2C937FEF1B}" type="presParOf" srcId="{6E6BF0B7-1DC9-461F-B846-2276869CD0F2}" destId="{A9203617-CACC-4E96-AE40-27B110E07D3C}" srcOrd="2" destOrd="0" presId="urn:microsoft.com/office/officeart/2018/2/layout/IconVerticalSolidList"/>
    <dgm:cxn modelId="{5F2834C6-02A2-49E0-AF23-16C1EF9119CD}" type="presParOf" srcId="{6E6BF0B7-1DC9-461F-B846-2276869CD0F2}" destId="{01C8B4C4-99C9-40E9-894D-E4366B259E8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CA3D03-DD76-4753-9A81-88579DE1262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90C7BE-491F-4160-B083-2E3080486018}">
      <dgm:prSet/>
      <dgm:spPr/>
      <dgm:t>
        <a:bodyPr/>
        <a:lstStyle/>
        <a:p>
          <a:r>
            <a:rPr lang="en-US" dirty="0"/>
            <a:t>Staff using own vehicles when engaging in UCP business assume liability for accidents up to their vehicle insurance liability limits.</a:t>
          </a:r>
        </a:p>
      </dgm:t>
    </dgm:pt>
    <dgm:pt modelId="{C767E958-FEB9-44BE-BC6A-7527BFE1AF9F}" type="parTrans" cxnId="{002393A6-8E01-47C5-BF8B-C4DF6D0DD5C6}">
      <dgm:prSet/>
      <dgm:spPr/>
      <dgm:t>
        <a:bodyPr/>
        <a:lstStyle/>
        <a:p>
          <a:endParaRPr lang="en-US"/>
        </a:p>
      </dgm:t>
    </dgm:pt>
    <dgm:pt modelId="{96C5B95D-A1CC-4C33-B77C-DC44AA0D2C05}" type="sibTrans" cxnId="{002393A6-8E01-47C5-BF8B-C4DF6D0DD5C6}">
      <dgm:prSet/>
      <dgm:spPr/>
      <dgm:t>
        <a:bodyPr/>
        <a:lstStyle/>
        <a:p>
          <a:endParaRPr lang="en-US"/>
        </a:p>
      </dgm:t>
    </dgm:pt>
    <dgm:pt modelId="{9944ADB5-3B8E-4E76-82A6-1D79C80AC9EA}">
      <dgm:prSet/>
      <dgm:spPr/>
      <dgm:t>
        <a:bodyPr/>
        <a:lstStyle/>
        <a:p>
          <a:r>
            <a:rPr lang="en-US"/>
            <a:t>UCP is not liable for damage costs to staff’s personal vehicle.</a:t>
          </a:r>
        </a:p>
      </dgm:t>
    </dgm:pt>
    <dgm:pt modelId="{5A013BA5-5327-4836-B8B2-FF5040DC9F30}" type="parTrans" cxnId="{1F3EEE4F-C76D-4ACE-97CC-1A06253A3F56}">
      <dgm:prSet/>
      <dgm:spPr/>
      <dgm:t>
        <a:bodyPr/>
        <a:lstStyle/>
        <a:p>
          <a:endParaRPr lang="en-US"/>
        </a:p>
      </dgm:t>
    </dgm:pt>
    <dgm:pt modelId="{96DB7D39-BDC5-4D9A-A581-8F7DAFD49557}" type="sibTrans" cxnId="{1F3EEE4F-C76D-4ACE-97CC-1A06253A3F56}">
      <dgm:prSet/>
      <dgm:spPr/>
      <dgm:t>
        <a:bodyPr/>
        <a:lstStyle/>
        <a:p>
          <a:endParaRPr lang="en-US"/>
        </a:p>
      </dgm:t>
    </dgm:pt>
    <dgm:pt modelId="{4855A247-A6A8-4D24-B26D-979D0C2653D8}">
      <dgm:prSet/>
      <dgm:spPr/>
      <dgm:t>
        <a:bodyPr/>
        <a:lstStyle/>
        <a:p>
          <a:r>
            <a:rPr lang="en-US"/>
            <a:t>Required to carry state minimum single limit coverage for both bodily and property damage.</a:t>
          </a:r>
        </a:p>
      </dgm:t>
    </dgm:pt>
    <dgm:pt modelId="{13E2CD22-B210-4D15-A452-E2CCE6E71A74}" type="parTrans" cxnId="{9A51588C-763F-4985-97B5-9E7DFFDA6A4D}">
      <dgm:prSet/>
      <dgm:spPr/>
      <dgm:t>
        <a:bodyPr/>
        <a:lstStyle/>
        <a:p>
          <a:endParaRPr lang="en-US"/>
        </a:p>
      </dgm:t>
    </dgm:pt>
    <dgm:pt modelId="{F58225BC-4D73-46A6-895F-5E5A00B56DEA}" type="sibTrans" cxnId="{9A51588C-763F-4985-97B5-9E7DFFDA6A4D}">
      <dgm:prSet/>
      <dgm:spPr/>
      <dgm:t>
        <a:bodyPr/>
        <a:lstStyle/>
        <a:p>
          <a:endParaRPr lang="en-US"/>
        </a:p>
      </dgm:t>
    </dgm:pt>
    <dgm:pt modelId="{2BF8C444-2967-4D02-9C6B-0B57FBB3A953}">
      <dgm:prSet/>
      <dgm:spPr/>
      <dgm:t>
        <a:bodyPr/>
        <a:lstStyle/>
        <a:p>
          <a:r>
            <a:rPr lang="en-US"/>
            <a:t>UCP carries non-owned automobile liability insurance that will provide coverage ONLY in excess of staff’s personal auto insurance limits.</a:t>
          </a:r>
        </a:p>
      </dgm:t>
    </dgm:pt>
    <dgm:pt modelId="{A994403F-806F-4A1F-A1A6-BB24D8EA890B}" type="parTrans" cxnId="{1489B793-61AD-4644-9DA0-6895F5EFC216}">
      <dgm:prSet/>
      <dgm:spPr/>
      <dgm:t>
        <a:bodyPr/>
        <a:lstStyle/>
        <a:p>
          <a:endParaRPr lang="en-US"/>
        </a:p>
      </dgm:t>
    </dgm:pt>
    <dgm:pt modelId="{E04F2E41-2574-4AE7-B5BC-1846C367CAD4}" type="sibTrans" cxnId="{1489B793-61AD-4644-9DA0-6895F5EFC216}">
      <dgm:prSet/>
      <dgm:spPr/>
      <dgm:t>
        <a:bodyPr/>
        <a:lstStyle/>
        <a:p>
          <a:endParaRPr lang="en-US"/>
        </a:p>
      </dgm:t>
    </dgm:pt>
    <dgm:pt modelId="{27F5F817-E6B2-450B-BAA2-30912A43FAA9}" type="pres">
      <dgm:prSet presAssocID="{0ACA3D03-DD76-4753-9A81-88579DE12621}" presName="root" presStyleCnt="0">
        <dgm:presLayoutVars>
          <dgm:dir/>
          <dgm:resizeHandles val="exact"/>
        </dgm:presLayoutVars>
      </dgm:prSet>
      <dgm:spPr/>
    </dgm:pt>
    <dgm:pt modelId="{A32B1DB8-BD63-4933-9BD7-23D501F7DD5C}" type="pres">
      <dgm:prSet presAssocID="{7290C7BE-491F-4160-B083-2E3080486018}" presName="compNode" presStyleCnt="0"/>
      <dgm:spPr/>
    </dgm:pt>
    <dgm:pt modelId="{611D0810-8189-4175-AE40-BE28A6CE00A5}" type="pres">
      <dgm:prSet presAssocID="{7290C7BE-491F-4160-B083-2E3080486018}" presName="bgRect" presStyleLbl="bgShp" presStyleIdx="0" presStyleCnt="4"/>
      <dgm:spPr/>
    </dgm:pt>
    <dgm:pt modelId="{2C33F73E-75B2-45EC-B1B8-B825A58A851A}" type="pres">
      <dgm:prSet presAssocID="{7290C7BE-491F-4160-B083-2E308048601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ooter"/>
        </a:ext>
      </dgm:extLst>
    </dgm:pt>
    <dgm:pt modelId="{D1623375-A806-4373-B700-E4BA48310C98}" type="pres">
      <dgm:prSet presAssocID="{7290C7BE-491F-4160-B083-2E3080486018}" presName="spaceRect" presStyleCnt="0"/>
      <dgm:spPr/>
    </dgm:pt>
    <dgm:pt modelId="{9F2B2F26-5E5D-47A9-9576-B81C7EA8A677}" type="pres">
      <dgm:prSet presAssocID="{7290C7BE-491F-4160-B083-2E3080486018}" presName="parTx" presStyleLbl="revTx" presStyleIdx="0" presStyleCnt="4">
        <dgm:presLayoutVars>
          <dgm:chMax val="0"/>
          <dgm:chPref val="0"/>
        </dgm:presLayoutVars>
      </dgm:prSet>
      <dgm:spPr/>
    </dgm:pt>
    <dgm:pt modelId="{DAB110E5-3FCC-44E6-B327-64C50EE0330B}" type="pres">
      <dgm:prSet presAssocID="{96C5B95D-A1CC-4C33-B77C-DC44AA0D2C05}" presName="sibTrans" presStyleCnt="0"/>
      <dgm:spPr/>
    </dgm:pt>
    <dgm:pt modelId="{EB8B1770-ACF2-41D2-8081-E0766B1523F9}" type="pres">
      <dgm:prSet presAssocID="{9944ADB5-3B8E-4E76-82A6-1D79C80AC9EA}" presName="compNode" presStyleCnt="0"/>
      <dgm:spPr/>
    </dgm:pt>
    <dgm:pt modelId="{EA10A106-CD87-405D-8974-1AB749C1F173}" type="pres">
      <dgm:prSet presAssocID="{9944ADB5-3B8E-4E76-82A6-1D79C80AC9EA}" presName="bgRect" presStyleLbl="bgShp" presStyleIdx="1" presStyleCnt="4"/>
      <dgm:spPr/>
    </dgm:pt>
    <dgm:pt modelId="{601108DE-9B0E-47BD-AEA6-CEF13D0C87D0}" type="pres">
      <dgm:prSet presAssocID="{9944ADB5-3B8E-4E76-82A6-1D79C80AC9E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383A6969-6C0C-4E84-8B1A-1A7CA26AEF46}" type="pres">
      <dgm:prSet presAssocID="{9944ADB5-3B8E-4E76-82A6-1D79C80AC9EA}" presName="spaceRect" presStyleCnt="0"/>
      <dgm:spPr/>
    </dgm:pt>
    <dgm:pt modelId="{9D544235-FC51-4C97-8ED4-DF80E2C5157C}" type="pres">
      <dgm:prSet presAssocID="{9944ADB5-3B8E-4E76-82A6-1D79C80AC9EA}" presName="parTx" presStyleLbl="revTx" presStyleIdx="1" presStyleCnt="4">
        <dgm:presLayoutVars>
          <dgm:chMax val="0"/>
          <dgm:chPref val="0"/>
        </dgm:presLayoutVars>
      </dgm:prSet>
      <dgm:spPr/>
    </dgm:pt>
    <dgm:pt modelId="{AC333C2B-9539-4A95-B2E2-7F8E777812BE}" type="pres">
      <dgm:prSet presAssocID="{96DB7D39-BDC5-4D9A-A581-8F7DAFD49557}" presName="sibTrans" presStyleCnt="0"/>
      <dgm:spPr/>
    </dgm:pt>
    <dgm:pt modelId="{568C6957-AF49-4536-B283-07233F5F2FBA}" type="pres">
      <dgm:prSet presAssocID="{4855A247-A6A8-4D24-B26D-979D0C2653D8}" presName="compNode" presStyleCnt="0"/>
      <dgm:spPr/>
    </dgm:pt>
    <dgm:pt modelId="{FAB00BC6-8468-40BE-91EB-8E1A711C0624}" type="pres">
      <dgm:prSet presAssocID="{4855A247-A6A8-4D24-B26D-979D0C2653D8}" presName="bgRect" presStyleLbl="bgShp" presStyleIdx="2" presStyleCnt="4"/>
      <dgm:spPr/>
    </dgm:pt>
    <dgm:pt modelId="{4045763C-0DEE-41FF-BBF2-0609F02C3121}" type="pres">
      <dgm:prSet presAssocID="{4855A247-A6A8-4D24-B26D-979D0C2653D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C8553F10-279F-4775-AD0F-04B60E1CA7B3}" type="pres">
      <dgm:prSet presAssocID="{4855A247-A6A8-4D24-B26D-979D0C2653D8}" presName="spaceRect" presStyleCnt="0"/>
      <dgm:spPr/>
    </dgm:pt>
    <dgm:pt modelId="{0B2AD634-CC51-431E-A212-1C6E464D313E}" type="pres">
      <dgm:prSet presAssocID="{4855A247-A6A8-4D24-B26D-979D0C2653D8}" presName="parTx" presStyleLbl="revTx" presStyleIdx="2" presStyleCnt="4">
        <dgm:presLayoutVars>
          <dgm:chMax val="0"/>
          <dgm:chPref val="0"/>
        </dgm:presLayoutVars>
      </dgm:prSet>
      <dgm:spPr/>
    </dgm:pt>
    <dgm:pt modelId="{88C2B6D2-356A-4BB1-A636-38E4C2A50739}" type="pres">
      <dgm:prSet presAssocID="{F58225BC-4D73-46A6-895F-5E5A00B56DEA}" presName="sibTrans" presStyleCnt="0"/>
      <dgm:spPr/>
    </dgm:pt>
    <dgm:pt modelId="{C145EFA3-6F9D-457C-8DEC-F9E049A0EB60}" type="pres">
      <dgm:prSet presAssocID="{2BF8C444-2967-4D02-9C6B-0B57FBB3A953}" presName="compNode" presStyleCnt="0"/>
      <dgm:spPr/>
    </dgm:pt>
    <dgm:pt modelId="{3BAD50A5-C962-4C6E-B758-B87E0BB699A1}" type="pres">
      <dgm:prSet presAssocID="{2BF8C444-2967-4D02-9C6B-0B57FBB3A953}" presName="bgRect" presStyleLbl="bgShp" presStyleIdx="3" presStyleCnt="4"/>
      <dgm:spPr/>
    </dgm:pt>
    <dgm:pt modelId="{7CA134E7-E851-4C58-AB99-4A318A079C29}" type="pres">
      <dgm:prSet presAssocID="{2BF8C444-2967-4D02-9C6B-0B57FBB3A95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r"/>
        </a:ext>
      </dgm:extLst>
    </dgm:pt>
    <dgm:pt modelId="{EC9E4CE6-A4E9-41E5-A2DB-57AAED8A23DC}" type="pres">
      <dgm:prSet presAssocID="{2BF8C444-2967-4D02-9C6B-0B57FBB3A953}" presName="spaceRect" presStyleCnt="0"/>
      <dgm:spPr/>
    </dgm:pt>
    <dgm:pt modelId="{1237CB86-F465-4A3E-B23F-1396F84DB51A}" type="pres">
      <dgm:prSet presAssocID="{2BF8C444-2967-4D02-9C6B-0B57FBB3A953}" presName="parTx" presStyleLbl="revTx" presStyleIdx="3" presStyleCnt="4">
        <dgm:presLayoutVars>
          <dgm:chMax val="0"/>
          <dgm:chPref val="0"/>
        </dgm:presLayoutVars>
      </dgm:prSet>
      <dgm:spPr/>
    </dgm:pt>
  </dgm:ptLst>
  <dgm:cxnLst>
    <dgm:cxn modelId="{3DE1B34C-D385-4116-B27F-9171016AD57F}" type="presOf" srcId="{9944ADB5-3B8E-4E76-82A6-1D79C80AC9EA}" destId="{9D544235-FC51-4C97-8ED4-DF80E2C5157C}" srcOrd="0" destOrd="0" presId="urn:microsoft.com/office/officeart/2018/2/layout/IconVerticalSolidList"/>
    <dgm:cxn modelId="{1F3EEE4F-C76D-4ACE-97CC-1A06253A3F56}" srcId="{0ACA3D03-DD76-4753-9A81-88579DE12621}" destId="{9944ADB5-3B8E-4E76-82A6-1D79C80AC9EA}" srcOrd="1" destOrd="0" parTransId="{5A013BA5-5327-4836-B8B2-FF5040DC9F30}" sibTransId="{96DB7D39-BDC5-4D9A-A581-8F7DAFD49557}"/>
    <dgm:cxn modelId="{F902CD55-9DDB-4EB7-A58A-4E98DE6DFD02}" type="presOf" srcId="{2BF8C444-2967-4D02-9C6B-0B57FBB3A953}" destId="{1237CB86-F465-4A3E-B23F-1396F84DB51A}" srcOrd="0" destOrd="0" presId="urn:microsoft.com/office/officeart/2018/2/layout/IconVerticalSolidList"/>
    <dgm:cxn modelId="{F644B586-5C32-497A-9376-AFC172B3BB5C}" type="presOf" srcId="{0ACA3D03-DD76-4753-9A81-88579DE12621}" destId="{27F5F817-E6B2-450B-BAA2-30912A43FAA9}" srcOrd="0" destOrd="0" presId="urn:microsoft.com/office/officeart/2018/2/layout/IconVerticalSolidList"/>
    <dgm:cxn modelId="{9A51588C-763F-4985-97B5-9E7DFFDA6A4D}" srcId="{0ACA3D03-DD76-4753-9A81-88579DE12621}" destId="{4855A247-A6A8-4D24-B26D-979D0C2653D8}" srcOrd="2" destOrd="0" parTransId="{13E2CD22-B210-4D15-A452-E2CCE6E71A74}" sibTransId="{F58225BC-4D73-46A6-895F-5E5A00B56DEA}"/>
    <dgm:cxn modelId="{1489B793-61AD-4644-9DA0-6895F5EFC216}" srcId="{0ACA3D03-DD76-4753-9A81-88579DE12621}" destId="{2BF8C444-2967-4D02-9C6B-0B57FBB3A953}" srcOrd="3" destOrd="0" parTransId="{A994403F-806F-4A1F-A1A6-BB24D8EA890B}" sibTransId="{E04F2E41-2574-4AE7-B5BC-1846C367CAD4}"/>
    <dgm:cxn modelId="{69EF969D-FFD3-405E-B3F5-483BCCA7D96A}" type="presOf" srcId="{7290C7BE-491F-4160-B083-2E3080486018}" destId="{9F2B2F26-5E5D-47A9-9576-B81C7EA8A677}" srcOrd="0" destOrd="0" presId="urn:microsoft.com/office/officeart/2018/2/layout/IconVerticalSolidList"/>
    <dgm:cxn modelId="{002393A6-8E01-47C5-BF8B-C4DF6D0DD5C6}" srcId="{0ACA3D03-DD76-4753-9A81-88579DE12621}" destId="{7290C7BE-491F-4160-B083-2E3080486018}" srcOrd="0" destOrd="0" parTransId="{C767E958-FEB9-44BE-BC6A-7527BFE1AF9F}" sibTransId="{96C5B95D-A1CC-4C33-B77C-DC44AA0D2C05}"/>
    <dgm:cxn modelId="{F66D16BE-0F26-46DD-BB2C-B8AC97C24EC0}" type="presOf" srcId="{4855A247-A6A8-4D24-B26D-979D0C2653D8}" destId="{0B2AD634-CC51-431E-A212-1C6E464D313E}" srcOrd="0" destOrd="0" presId="urn:microsoft.com/office/officeart/2018/2/layout/IconVerticalSolidList"/>
    <dgm:cxn modelId="{254FCE66-903D-4309-9FDD-181D46585718}" type="presParOf" srcId="{27F5F817-E6B2-450B-BAA2-30912A43FAA9}" destId="{A32B1DB8-BD63-4933-9BD7-23D501F7DD5C}" srcOrd="0" destOrd="0" presId="urn:microsoft.com/office/officeart/2018/2/layout/IconVerticalSolidList"/>
    <dgm:cxn modelId="{4A2E023D-A4EC-4FE2-A511-68C70FDB7A61}" type="presParOf" srcId="{A32B1DB8-BD63-4933-9BD7-23D501F7DD5C}" destId="{611D0810-8189-4175-AE40-BE28A6CE00A5}" srcOrd="0" destOrd="0" presId="urn:microsoft.com/office/officeart/2018/2/layout/IconVerticalSolidList"/>
    <dgm:cxn modelId="{E31F4C4F-D53E-4E50-BBB6-A0201D00EB08}" type="presParOf" srcId="{A32B1DB8-BD63-4933-9BD7-23D501F7DD5C}" destId="{2C33F73E-75B2-45EC-B1B8-B825A58A851A}" srcOrd="1" destOrd="0" presId="urn:microsoft.com/office/officeart/2018/2/layout/IconVerticalSolidList"/>
    <dgm:cxn modelId="{BA7F65C4-888B-45F9-AECA-1FAE3C72FE20}" type="presParOf" srcId="{A32B1DB8-BD63-4933-9BD7-23D501F7DD5C}" destId="{D1623375-A806-4373-B700-E4BA48310C98}" srcOrd="2" destOrd="0" presId="urn:microsoft.com/office/officeart/2018/2/layout/IconVerticalSolidList"/>
    <dgm:cxn modelId="{8F8ED721-1D42-4688-ABC0-1682DAFD052B}" type="presParOf" srcId="{A32B1DB8-BD63-4933-9BD7-23D501F7DD5C}" destId="{9F2B2F26-5E5D-47A9-9576-B81C7EA8A677}" srcOrd="3" destOrd="0" presId="urn:microsoft.com/office/officeart/2018/2/layout/IconVerticalSolidList"/>
    <dgm:cxn modelId="{B1A54364-41FE-4BE5-BAE3-2B33947F9829}" type="presParOf" srcId="{27F5F817-E6B2-450B-BAA2-30912A43FAA9}" destId="{DAB110E5-3FCC-44E6-B327-64C50EE0330B}" srcOrd="1" destOrd="0" presId="urn:microsoft.com/office/officeart/2018/2/layout/IconVerticalSolidList"/>
    <dgm:cxn modelId="{9E38442C-0D53-42EA-96B0-C2EE5D289475}" type="presParOf" srcId="{27F5F817-E6B2-450B-BAA2-30912A43FAA9}" destId="{EB8B1770-ACF2-41D2-8081-E0766B1523F9}" srcOrd="2" destOrd="0" presId="urn:microsoft.com/office/officeart/2018/2/layout/IconVerticalSolidList"/>
    <dgm:cxn modelId="{E458A28E-5FE3-4D11-A4F9-EE61C86B7D57}" type="presParOf" srcId="{EB8B1770-ACF2-41D2-8081-E0766B1523F9}" destId="{EA10A106-CD87-405D-8974-1AB749C1F173}" srcOrd="0" destOrd="0" presId="urn:microsoft.com/office/officeart/2018/2/layout/IconVerticalSolidList"/>
    <dgm:cxn modelId="{E4EAE8B5-D7F7-4217-987E-AE0278E417AD}" type="presParOf" srcId="{EB8B1770-ACF2-41D2-8081-E0766B1523F9}" destId="{601108DE-9B0E-47BD-AEA6-CEF13D0C87D0}" srcOrd="1" destOrd="0" presId="urn:microsoft.com/office/officeart/2018/2/layout/IconVerticalSolidList"/>
    <dgm:cxn modelId="{A73E8DDC-8DB9-4775-8999-BFE3437C90B0}" type="presParOf" srcId="{EB8B1770-ACF2-41D2-8081-E0766B1523F9}" destId="{383A6969-6C0C-4E84-8B1A-1A7CA26AEF46}" srcOrd="2" destOrd="0" presId="urn:microsoft.com/office/officeart/2018/2/layout/IconVerticalSolidList"/>
    <dgm:cxn modelId="{2973CDF7-578D-48C9-923A-47A17C7B5455}" type="presParOf" srcId="{EB8B1770-ACF2-41D2-8081-E0766B1523F9}" destId="{9D544235-FC51-4C97-8ED4-DF80E2C5157C}" srcOrd="3" destOrd="0" presId="urn:microsoft.com/office/officeart/2018/2/layout/IconVerticalSolidList"/>
    <dgm:cxn modelId="{9C9DCA1D-0D25-44D4-8F0E-45DD3CBF5189}" type="presParOf" srcId="{27F5F817-E6B2-450B-BAA2-30912A43FAA9}" destId="{AC333C2B-9539-4A95-B2E2-7F8E777812BE}" srcOrd="3" destOrd="0" presId="urn:microsoft.com/office/officeart/2018/2/layout/IconVerticalSolidList"/>
    <dgm:cxn modelId="{AF22CD8D-F61F-48E5-AF1F-0546FE739003}" type="presParOf" srcId="{27F5F817-E6B2-450B-BAA2-30912A43FAA9}" destId="{568C6957-AF49-4536-B283-07233F5F2FBA}" srcOrd="4" destOrd="0" presId="urn:microsoft.com/office/officeart/2018/2/layout/IconVerticalSolidList"/>
    <dgm:cxn modelId="{A824AF58-EA4E-47FA-A734-7B5BE35DC41D}" type="presParOf" srcId="{568C6957-AF49-4536-B283-07233F5F2FBA}" destId="{FAB00BC6-8468-40BE-91EB-8E1A711C0624}" srcOrd="0" destOrd="0" presId="urn:microsoft.com/office/officeart/2018/2/layout/IconVerticalSolidList"/>
    <dgm:cxn modelId="{3C7BA467-057F-4876-ABC7-8DD9690DBDE9}" type="presParOf" srcId="{568C6957-AF49-4536-B283-07233F5F2FBA}" destId="{4045763C-0DEE-41FF-BBF2-0609F02C3121}" srcOrd="1" destOrd="0" presId="urn:microsoft.com/office/officeart/2018/2/layout/IconVerticalSolidList"/>
    <dgm:cxn modelId="{827C5BE3-4E36-47F2-95C7-0323620B6622}" type="presParOf" srcId="{568C6957-AF49-4536-B283-07233F5F2FBA}" destId="{C8553F10-279F-4775-AD0F-04B60E1CA7B3}" srcOrd="2" destOrd="0" presId="urn:microsoft.com/office/officeart/2018/2/layout/IconVerticalSolidList"/>
    <dgm:cxn modelId="{B24B7A16-9CEF-4D66-8347-D62860E4F4B8}" type="presParOf" srcId="{568C6957-AF49-4536-B283-07233F5F2FBA}" destId="{0B2AD634-CC51-431E-A212-1C6E464D313E}" srcOrd="3" destOrd="0" presId="urn:microsoft.com/office/officeart/2018/2/layout/IconVerticalSolidList"/>
    <dgm:cxn modelId="{85BA6D12-7356-47C8-BC99-92CE368F47A8}" type="presParOf" srcId="{27F5F817-E6B2-450B-BAA2-30912A43FAA9}" destId="{88C2B6D2-356A-4BB1-A636-38E4C2A50739}" srcOrd="5" destOrd="0" presId="urn:microsoft.com/office/officeart/2018/2/layout/IconVerticalSolidList"/>
    <dgm:cxn modelId="{8F97925C-4BE9-45E7-BADC-F5BB2932F7CA}" type="presParOf" srcId="{27F5F817-E6B2-450B-BAA2-30912A43FAA9}" destId="{C145EFA3-6F9D-457C-8DEC-F9E049A0EB60}" srcOrd="6" destOrd="0" presId="urn:microsoft.com/office/officeart/2018/2/layout/IconVerticalSolidList"/>
    <dgm:cxn modelId="{6A7FFC59-D63C-470C-AE1C-39F1A04C9D1C}" type="presParOf" srcId="{C145EFA3-6F9D-457C-8DEC-F9E049A0EB60}" destId="{3BAD50A5-C962-4C6E-B758-B87E0BB699A1}" srcOrd="0" destOrd="0" presId="urn:microsoft.com/office/officeart/2018/2/layout/IconVerticalSolidList"/>
    <dgm:cxn modelId="{C7FCE007-F764-4051-BD93-0EDB411B2E71}" type="presParOf" srcId="{C145EFA3-6F9D-457C-8DEC-F9E049A0EB60}" destId="{7CA134E7-E851-4C58-AB99-4A318A079C29}" srcOrd="1" destOrd="0" presId="urn:microsoft.com/office/officeart/2018/2/layout/IconVerticalSolidList"/>
    <dgm:cxn modelId="{C715AFF2-620D-4400-BBD6-8B3372218A5E}" type="presParOf" srcId="{C145EFA3-6F9D-457C-8DEC-F9E049A0EB60}" destId="{EC9E4CE6-A4E9-41E5-A2DB-57AAED8A23DC}" srcOrd="2" destOrd="0" presId="urn:microsoft.com/office/officeart/2018/2/layout/IconVerticalSolidList"/>
    <dgm:cxn modelId="{2C1C8D97-7ECD-4D38-B5A8-8F2BAF300A55}" type="presParOf" srcId="{C145EFA3-6F9D-457C-8DEC-F9E049A0EB60}" destId="{1237CB86-F465-4A3E-B23F-1396F84DB5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6AFB6D-23D6-4B0B-BD4C-FD08C202934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C28C63F-0027-4713-84C9-20F43C4E4564}">
      <dgm:prSet custT="1"/>
      <dgm:spPr/>
      <dgm:t>
        <a:bodyPr/>
        <a:lstStyle/>
        <a:p>
          <a:r>
            <a:rPr lang="en-US" sz="2000" dirty="0"/>
            <a:t>If an accident occurs while working, follow accident reporting procedure: </a:t>
          </a:r>
        </a:p>
      </dgm:t>
    </dgm:pt>
    <dgm:pt modelId="{259668FB-0DDA-450C-B63D-16817A4D1A62}" type="parTrans" cxnId="{A45CF556-52E9-4455-87BE-915E1E6F7A2E}">
      <dgm:prSet/>
      <dgm:spPr/>
      <dgm:t>
        <a:bodyPr/>
        <a:lstStyle/>
        <a:p>
          <a:endParaRPr lang="en-US"/>
        </a:p>
      </dgm:t>
    </dgm:pt>
    <dgm:pt modelId="{81169698-7D36-4BCB-A769-AEC5C76EB1F5}" type="sibTrans" cxnId="{A45CF556-52E9-4455-87BE-915E1E6F7A2E}">
      <dgm:prSet/>
      <dgm:spPr/>
      <dgm:t>
        <a:bodyPr/>
        <a:lstStyle/>
        <a:p>
          <a:endParaRPr lang="en-US"/>
        </a:p>
      </dgm:t>
    </dgm:pt>
    <dgm:pt modelId="{454D2165-01EB-4614-B88F-A962DF310463}">
      <dgm:prSet custT="1"/>
      <dgm:spPr/>
      <dgm:t>
        <a:bodyPr/>
        <a:lstStyle/>
        <a:p>
          <a:r>
            <a:rPr lang="en-US" sz="2000" dirty="0"/>
            <a:t>Call 911 if the accident involves injuries, vehicle is not drivable, or incident involves a moving violation. </a:t>
          </a:r>
        </a:p>
      </dgm:t>
    </dgm:pt>
    <dgm:pt modelId="{CECCEF2A-F4CB-4EAC-8AAE-D67AFBD5798F}" type="parTrans" cxnId="{250A5BC1-B8E4-4B01-AD03-AEFF5E77440C}">
      <dgm:prSet/>
      <dgm:spPr/>
      <dgm:t>
        <a:bodyPr/>
        <a:lstStyle/>
        <a:p>
          <a:endParaRPr lang="en-US"/>
        </a:p>
      </dgm:t>
    </dgm:pt>
    <dgm:pt modelId="{79F297E9-54AB-4980-8DCA-E207CFD9C471}" type="sibTrans" cxnId="{250A5BC1-B8E4-4B01-AD03-AEFF5E77440C}">
      <dgm:prSet/>
      <dgm:spPr/>
      <dgm:t>
        <a:bodyPr/>
        <a:lstStyle/>
        <a:p>
          <a:endParaRPr lang="en-US"/>
        </a:p>
      </dgm:t>
    </dgm:pt>
    <dgm:pt modelId="{4E923CAE-0640-4C54-B0D1-8C9226C38680}">
      <dgm:prSet custT="1"/>
      <dgm:spPr/>
      <dgm:t>
        <a:bodyPr/>
        <a:lstStyle/>
        <a:p>
          <a:r>
            <a:rPr lang="en-US" sz="2000" dirty="0"/>
            <a:t>Immediately report to supervisor, who will initiate worker’s comp reporting process, reasonable suspicion testing, insurance paperwork to report.</a:t>
          </a:r>
        </a:p>
      </dgm:t>
    </dgm:pt>
    <dgm:pt modelId="{012E25A7-BAF5-486D-B98B-806B6D295B8E}" type="parTrans" cxnId="{87D672EB-FC0D-463B-8094-7A78A9598343}">
      <dgm:prSet/>
      <dgm:spPr/>
      <dgm:t>
        <a:bodyPr/>
        <a:lstStyle/>
        <a:p>
          <a:endParaRPr lang="en-US"/>
        </a:p>
      </dgm:t>
    </dgm:pt>
    <dgm:pt modelId="{36CB9C6C-6BE5-4F62-BBD3-DF40A3E67940}" type="sibTrans" cxnId="{87D672EB-FC0D-463B-8094-7A78A9598343}">
      <dgm:prSet/>
      <dgm:spPr/>
      <dgm:t>
        <a:bodyPr/>
        <a:lstStyle/>
        <a:p>
          <a:endParaRPr lang="en-US"/>
        </a:p>
      </dgm:t>
    </dgm:pt>
    <dgm:pt modelId="{CC4FEA50-9314-4F7D-9D89-09057F71A90B}">
      <dgm:prSet/>
      <dgm:spPr/>
      <dgm:t>
        <a:bodyPr/>
        <a:lstStyle/>
        <a:p>
          <a:r>
            <a:rPr lang="en-US"/>
            <a:t>Complete &amp; submit </a:t>
          </a:r>
          <a:r>
            <a:rPr lang="en-US" b="1"/>
            <a:t>Accident Report Form </a:t>
          </a:r>
          <a:r>
            <a:rPr lang="en-US"/>
            <a:t>to supervisor by next workday. </a:t>
          </a:r>
        </a:p>
      </dgm:t>
    </dgm:pt>
    <dgm:pt modelId="{4AE87AE4-71C4-42C4-9E67-37B913B747F8}" type="parTrans" cxnId="{9C25A45A-A059-443B-A4B9-D145A613C517}">
      <dgm:prSet/>
      <dgm:spPr/>
      <dgm:t>
        <a:bodyPr/>
        <a:lstStyle/>
        <a:p>
          <a:endParaRPr lang="en-US"/>
        </a:p>
      </dgm:t>
    </dgm:pt>
    <dgm:pt modelId="{6D03AD2F-BA88-4A62-9FE2-E1E8D5C50039}" type="sibTrans" cxnId="{9C25A45A-A059-443B-A4B9-D145A613C517}">
      <dgm:prSet/>
      <dgm:spPr/>
      <dgm:t>
        <a:bodyPr/>
        <a:lstStyle/>
        <a:p>
          <a:endParaRPr lang="en-US"/>
        </a:p>
      </dgm:t>
    </dgm:pt>
    <dgm:pt modelId="{88F82542-555D-4901-8B3B-3A9B8460A4D8}">
      <dgm:prSet/>
      <dgm:spPr/>
      <dgm:t>
        <a:bodyPr/>
        <a:lstStyle/>
        <a:p>
          <a:r>
            <a:rPr lang="en-US"/>
            <a:t>Email documentation &amp; photos to </a:t>
          </a:r>
          <a:r>
            <a:rPr lang="en-US" b="1" u="sng"/>
            <a:t>vehicles@ucpcentralpa.org</a:t>
          </a:r>
          <a:endParaRPr lang="en-US"/>
        </a:p>
      </dgm:t>
    </dgm:pt>
    <dgm:pt modelId="{24AF6519-4B8B-443D-B26A-A59AB731A53E}" type="parTrans" cxnId="{C0211F65-B094-4711-8674-561B365251E1}">
      <dgm:prSet/>
      <dgm:spPr/>
      <dgm:t>
        <a:bodyPr/>
        <a:lstStyle/>
        <a:p>
          <a:endParaRPr lang="en-US"/>
        </a:p>
      </dgm:t>
    </dgm:pt>
    <dgm:pt modelId="{47C2F916-7F78-4BB5-9369-4ECBEA2CB8EC}" type="sibTrans" cxnId="{C0211F65-B094-4711-8674-561B365251E1}">
      <dgm:prSet/>
      <dgm:spPr/>
      <dgm:t>
        <a:bodyPr/>
        <a:lstStyle/>
        <a:p>
          <a:endParaRPr lang="en-US"/>
        </a:p>
      </dgm:t>
    </dgm:pt>
    <dgm:pt modelId="{D655B75A-EDC5-496A-8F7F-4985057D141F}" type="pres">
      <dgm:prSet presAssocID="{AB6AFB6D-23D6-4B0B-BD4C-FD08C202934F}" presName="root" presStyleCnt="0">
        <dgm:presLayoutVars>
          <dgm:dir/>
          <dgm:resizeHandles val="exact"/>
        </dgm:presLayoutVars>
      </dgm:prSet>
      <dgm:spPr/>
    </dgm:pt>
    <dgm:pt modelId="{F3CE9587-925F-4570-BC10-4ACCF472522A}" type="pres">
      <dgm:prSet presAssocID="{BC28C63F-0027-4713-84C9-20F43C4E4564}" presName="compNode" presStyleCnt="0"/>
      <dgm:spPr/>
    </dgm:pt>
    <dgm:pt modelId="{4441F56C-6487-4B6F-BA9A-B5CE8D34E306}" type="pres">
      <dgm:prSet presAssocID="{BC28C63F-0027-4713-84C9-20F43C4E4564}" presName="bgRect" presStyleLbl="bgShp" presStyleIdx="0" presStyleCnt="5"/>
      <dgm:spPr/>
    </dgm:pt>
    <dgm:pt modelId="{2E28486A-E910-4FFE-AD4F-A9708CB9AFF0}" type="pres">
      <dgm:prSet presAssocID="{BC28C63F-0027-4713-84C9-20F43C4E456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A97AA74D-2F17-4245-98B2-409456CAF2E7}" type="pres">
      <dgm:prSet presAssocID="{BC28C63F-0027-4713-84C9-20F43C4E4564}" presName="spaceRect" presStyleCnt="0"/>
      <dgm:spPr/>
    </dgm:pt>
    <dgm:pt modelId="{BA07F18A-2025-4F32-805B-FAA71DCB73FE}" type="pres">
      <dgm:prSet presAssocID="{BC28C63F-0027-4713-84C9-20F43C4E4564}" presName="parTx" presStyleLbl="revTx" presStyleIdx="0" presStyleCnt="5">
        <dgm:presLayoutVars>
          <dgm:chMax val="0"/>
          <dgm:chPref val="0"/>
        </dgm:presLayoutVars>
      </dgm:prSet>
      <dgm:spPr/>
    </dgm:pt>
    <dgm:pt modelId="{ABD4887F-84FE-4BD8-9B79-92DBEE7231F9}" type="pres">
      <dgm:prSet presAssocID="{81169698-7D36-4BCB-A769-AEC5C76EB1F5}" presName="sibTrans" presStyleCnt="0"/>
      <dgm:spPr/>
    </dgm:pt>
    <dgm:pt modelId="{9ACAB566-93A6-41A2-911C-F8B51E980CCF}" type="pres">
      <dgm:prSet presAssocID="{454D2165-01EB-4614-B88F-A962DF310463}" presName="compNode" presStyleCnt="0"/>
      <dgm:spPr/>
    </dgm:pt>
    <dgm:pt modelId="{7771FA80-67CF-4F3C-86AF-33588395E5CD}" type="pres">
      <dgm:prSet presAssocID="{454D2165-01EB-4614-B88F-A962DF310463}" presName="bgRect" presStyleLbl="bgShp" presStyleIdx="1" presStyleCnt="5"/>
      <dgm:spPr/>
    </dgm:pt>
    <dgm:pt modelId="{227B3F1F-1BC8-4C9E-A3D4-EF9EA9B42E4D}" type="pres">
      <dgm:prSet presAssocID="{454D2165-01EB-4614-B88F-A962DF31046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fighter"/>
        </a:ext>
      </dgm:extLst>
    </dgm:pt>
    <dgm:pt modelId="{2CB8436C-C960-4B4F-8EA3-BCE039AA09FE}" type="pres">
      <dgm:prSet presAssocID="{454D2165-01EB-4614-B88F-A962DF310463}" presName="spaceRect" presStyleCnt="0"/>
      <dgm:spPr/>
    </dgm:pt>
    <dgm:pt modelId="{710FC5A8-EC22-43D3-A409-1DAADD23A598}" type="pres">
      <dgm:prSet presAssocID="{454D2165-01EB-4614-B88F-A962DF310463}" presName="parTx" presStyleLbl="revTx" presStyleIdx="1" presStyleCnt="5">
        <dgm:presLayoutVars>
          <dgm:chMax val="0"/>
          <dgm:chPref val="0"/>
        </dgm:presLayoutVars>
      </dgm:prSet>
      <dgm:spPr/>
    </dgm:pt>
    <dgm:pt modelId="{8C62EEC0-591E-4298-A190-A839B6BEEAD4}" type="pres">
      <dgm:prSet presAssocID="{79F297E9-54AB-4980-8DCA-E207CFD9C471}" presName="sibTrans" presStyleCnt="0"/>
      <dgm:spPr/>
    </dgm:pt>
    <dgm:pt modelId="{2928FD50-2AFF-4EBE-9682-4D67EFEB2B5E}" type="pres">
      <dgm:prSet presAssocID="{4E923CAE-0640-4C54-B0D1-8C9226C38680}" presName="compNode" presStyleCnt="0"/>
      <dgm:spPr/>
    </dgm:pt>
    <dgm:pt modelId="{E4EF44A9-8A14-4181-812E-B5B4EE916F47}" type="pres">
      <dgm:prSet presAssocID="{4E923CAE-0640-4C54-B0D1-8C9226C38680}" presName="bgRect" presStyleLbl="bgShp" presStyleIdx="2" presStyleCnt="5"/>
      <dgm:spPr/>
    </dgm:pt>
    <dgm:pt modelId="{A3F20DA4-012D-4805-8484-D5219F334574}" type="pres">
      <dgm:prSet presAssocID="{4E923CAE-0640-4C54-B0D1-8C9226C3868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1DD144CE-3066-46C8-A53A-892BB7F090C1}" type="pres">
      <dgm:prSet presAssocID="{4E923CAE-0640-4C54-B0D1-8C9226C38680}" presName="spaceRect" presStyleCnt="0"/>
      <dgm:spPr/>
    </dgm:pt>
    <dgm:pt modelId="{77D6EDE2-AC32-4A75-9433-B6D98BD04052}" type="pres">
      <dgm:prSet presAssocID="{4E923CAE-0640-4C54-B0D1-8C9226C38680}" presName="parTx" presStyleLbl="revTx" presStyleIdx="2" presStyleCnt="5">
        <dgm:presLayoutVars>
          <dgm:chMax val="0"/>
          <dgm:chPref val="0"/>
        </dgm:presLayoutVars>
      </dgm:prSet>
      <dgm:spPr/>
    </dgm:pt>
    <dgm:pt modelId="{972AA0A4-7558-437F-8CA4-8CCBD31C9434}" type="pres">
      <dgm:prSet presAssocID="{36CB9C6C-6BE5-4F62-BBD3-DF40A3E67940}" presName="sibTrans" presStyleCnt="0"/>
      <dgm:spPr/>
    </dgm:pt>
    <dgm:pt modelId="{C7488501-C99E-41D4-B2C6-6754AC621B9E}" type="pres">
      <dgm:prSet presAssocID="{CC4FEA50-9314-4F7D-9D89-09057F71A90B}" presName="compNode" presStyleCnt="0"/>
      <dgm:spPr/>
    </dgm:pt>
    <dgm:pt modelId="{B92CF62E-6978-4FFD-8EA9-51BFC1CF976C}" type="pres">
      <dgm:prSet presAssocID="{CC4FEA50-9314-4F7D-9D89-09057F71A90B}" presName="bgRect" presStyleLbl="bgShp" presStyleIdx="3" presStyleCnt="5"/>
      <dgm:spPr/>
    </dgm:pt>
    <dgm:pt modelId="{8447DC05-3AE1-4BA7-9E6D-83F17D83A090}" type="pres">
      <dgm:prSet presAssocID="{CC4FEA50-9314-4F7D-9D89-09057F71A90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AC8C4AC5-4B57-4658-9A04-CE78C1737003}" type="pres">
      <dgm:prSet presAssocID="{CC4FEA50-9314-4F7D-9D89-09057F71A90B}" presName="spaceRect" presStyleCnt="0"/>
      <dgm:spPr/>
    </dgm:pt>
    <dgm:pt modelId="{F4D2CEAC-F8BB-43B7-A4AD-2A2485D913B9}" type="pres">
      <dgm:prSet presAssocID="{CC4FEA50-9314-4F7D-9D89-09057F71A90B}" presName="parTx" presStyleLbl="revTx" presStyleIdx="3" presStyleCnt="5">
        <dgm:presLayoutVars>
          <dgm:chMax val="0"/>
          <dgm:chPref val="0"/>
        </dgm:presLayoutVars>
      </dgm:prSet>
      <dgm:spPr/>
    </dgm:pt>
    <dgm:pt modelId="{9F39F81C-E94A-405E-A577-2DE0DCB2F91A}" type="pres">
      <dgm:prSet presAssocID="{6D03AD2F-BA88-4A62-9FE2-E1E8D5C50039}" presName="sibTrans" presStyleCnt="0"/>
      <dgm:spPr/>
    </dgm:pt>
    <dgm:pt modelId="{3C8045CB-8983-4F68-8B98-852BDF29CF03}" type="pres">
      <dgm:prSet presAssocID="{88F82542-555D-4901-8B3B-3A9B8460A4D8}" presName="compNode" presStyleCnt="0"/>
      <dgm:spPr/>
    </dgm:pt>
    <dgm:pt modelId="{82191696-E85D-4ED8-BF57-227CE27B7249}" type="pres">
      <dgm:prSet presAssocID="{88F82542-555D-4901-8B3B-3A9B8460A4D8}" presName="bgRect" presStyleLbl="bgShp" presStyleIdx="4" presStyleCnt="5"/>
      <dgm:spPr/>
    </dgm:pt>
    <dgm:pt modelId="{B88D05F0-7B97-40DF-8767-66AA2C7FBB10}" type="pres">
      <dgm:prSet presAssocID="{88F82542-555D-4901-8B3B-3A9B8460A4D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envelope"/>
        </a:ext>
      </dgm:extLst>
    </dgm:pt>
    <dgm:pt modelId="{42CC71E5-4193-40DD-83C9-55725955B105}" type="pres">
      <dgm:prSet presAssocID="{88F82542-555D-4901-8B3B-3A9B8460A4D8}" presName="spaceRect" presStyleCnt="0"/>
      <dgm:spPr/>
    </dgm:pt>
    <dgm:pt modelId="{B51CED29-2A42-494D-98FD-CD16FA0B9AE5}" type="pres">
      <dgm:prSet presAssocID="{88F82542-555D-4901-8B3B-3A9B8460A4D8}" presName="parTx" presStyleLbl="revTx" presStyleIdx="4" presStyleCnt="5">
        <dgm:presLayoutVars>
          <dgm:chMax val="0"/>
          <dgm:chPref val="0"/>
        </dgm:presLayoutVars>
      </dgm:prSet>
      <dgm:spPr/>
    </dgm:pt>
  </dgm:ptLst>
  <dgm:cxnLst>
    <dgm:cxn modelId="{E3F64A13-93F6-48B0-A082-7D12C0272F26}" type="presOf" srcId="{88F82542-555D-4901-8B3B-3A9B8460A4D8}" destId="{B51CED29-2A42-494D-98FD-CD16FA0B9AE5}" srcOrd="0" destOrd="0" presId="urn:microsoft.com/office/officeart/2018/2/layout/IconVerticalSolidList"/>
    <dgm:cxn modelId="{C71B6F38-9D7F-4404-BC3B-384A51382E7C}" type="presOf" srcId="{4E923CAE-0640-4C54-B0D1-8C9226C38680}" destId="{77D6EDE2-AC32-4A75-9433-B6D98BD04052}" srcOrd="0" destOrd="0" presId="urn:microsoft.com/office/officeart/2018/2/layout/IconVerticalSolidList"/>
    <dgm:cxn modelId="{E9A37263-C391-4A81-9CF7-4AD94171EE12}" type="presOf" srcId="{BC28C63F-0027-4713-84C9-20F43C4E4564}" destId="{BA07F18A-2025-4F32-805B-FAA71DCB73FE}" srcOrd="0" destOrd="0" presId="urn:microsoft.com/office/officeart/2018/2/layout/IconVerticalSolidList"/>
    <dgm:cxn modelId="{C0211F65-B094-4711-8674-561B365251E1}" srcId="{AB6AFB6D-23D6-4B0B-BD4C-FD08C202934F}" destId="{88F82542-555D-4901-8B3B-3A9B8460A4D8}" srcOrd="4" destOrd="0" parTransId="{24AF6519-4B8B-443D-B26A-A59AB731A53E}" sibTransId="{47C2F916-7F78-4BB5-9369-4ECBEA2CB8EC}"/>
    <dgm:cxn modelId="{CA441A6D-0D94-47E0-B1EB-A32954004070}" type="presOf" srcId="{AB6AFB6D-23D6-4B0B-BD4C-FD08C202934F}" destId="{D655B75A-EDC5-496A-8F7F-4985057D141F}" srcOrd="0" destOrd="0" presId="urn:microsoft.com/office/officeart/2018/2/layout/IconVerticalSolidList"/>
    <dgm:cxn modelId="{62B4EA72-6F56-4447-862B-1BABAD82CEE0}" type="presOf" srcId="{CC4FEA50-9314-4F7D-9D89-09057F71A90B}" destId="{F4D2CEAC-F8BB-43B7-A4AD-2A2485D913B9}" srcOrd="0" destOrd="0" presId="urn:microsoft.com/office/officeart/2018/2/layout/IconVerticalSolidList"/>
    <dgm:cxn modelId="{A45CF556-52E9-4455-87BE-915E1E6F7A2E}" srcId="{AB6AFB6D-23D6-4B0B-BD4C-FD08C202934F}" destId="{BC28C63F-0027-4713-84C9-20F43C4E4564}" srcOrd="0" destOrd="0" parTransId="{259668FB-0DDA-450C-B63D-16817A4D1A62}" sibTransId="{81169698-7D36-4BCB-A769-AEC5C76EB1F5}"/>
    <dgm:cxn modelId="{9C25A45A-A059-443B-A4B9-D145A613C517}" srcId="{AB6AFB6D-23D6-4B0B-BD4C-FD08C202934F}" destId="{CC4FEA50-9314-4F7D-9D89-09057F71A90B}" srcOrd="3" destOrd="0" parTransId="{4AE87AE4-71C4-42C4-9E67-37B913B747F8}" sibTransId="{6D03AD2F-BA88-4A62-9FE2-E1E8D5C50039}"/>
    <dgm:cxn modelId="{250A5BC1-B8E4-4B01-AD03-AEFF5E77440C}" srcId="{AB6AFB6D-23D6-4B0B-BD4C-FD08C202934F}" destId="{454D2165-01EB-4614-B88F-A962DF310463}" srcOrd="1" destOrd="0" parTransId="{CECCEF2A-F4CB-4EAC-8AAE-D67AFBD5798F}" sibTransId="{79F297E9-54AB-4980-8DCA-E207CFD9C471}"/>
    <dgm:cxn modelId="{D7AEBED2-0344-48C2-8C17-0FDED008DA0D}" type="presOf" srcId="{454D2165-01EB-4614-B88F-A962DF310463}" destId="{710FC5A8-EC22-43D3-A409-1DAADD23A598}" srcOrd="0" destOrd="0" presId="urn:microsoft.com/office/officeart/2018/2/layout/IconVerticalSolidList"/>
    <dgm:cxn modelId="{87D672EB-FC0D-463B-8094-7A78A9598343}" srcId="{AB6AFB6D-23D6-4B0B-BD4C-FD08C202934F}" destId="{4E923CAE-0640-4C54-B0D1-8C9226C38680}" srcOrd="2" destOrd="0" parTransId="{012E25A7-BAF5-486D-B98B-806B6D295B8E}" sibTransId="{36CB9C6C-6BE5-4F62-BBD3-DF40A3E67940}"/>
    <dgm:cxn modelId="{31FB63C3-1FAE-4D77-84B7-8F7D8E978907}" type="presParOf" srcId="{D655B75A-EDC5-496A-8F7F-4985057D141F}" destId="{F3CE9587-925F-4570-BC10-4ACCF472522A}" srcOrd="0" destOrd="0" presId="urn:microsoft.com/office/officeart/2018/2/layout/IconVerticalSolidList"/>
    <dgm:cxn modelId="{CF89F7AA-46C2-4497-981C-6072C78D2D48}" type="presParOf" srcId="{F3CE9587-925F-4570-BC10-4ACCF472522A}" destId="{4441F56C-6487-4B6F-BA9A-B5CE8D34E306}" srcOrd="0" destOrd="0" presId="urn:microsoft.com/office/officeart/2018/2/layout/IconVerticalSolidList"/>
    <dgm:cxn modelId="{ACB8FED4-1602-4EBC-BD57-8501692A9EA9}" type="presParOf" srcId="{F3CE9587-925F-4570-BC10-4ACCF472522A}" destId="{2E28486A-E910-4FFE-AD4F-A9708CB9AFF0}" srcOrd="1" destOrd="0" presId="urn:microsoft.com/office/officeart/2018/2/layout/IconVerticalSolidList"/>
    <dgm:cxn modelId="{FD677DE0-E52A-488C-9A16-DB971B6C4235}" type="presParOf" srcId="{F3CE9587-925F-4570-BC10-4ACCF472522A}" destId="{A97AA74D-2F17-4245-98B2-409456CAF2E7}" srcOrd="2" destOrd="0" presId="urn:microsoft.com/office/officeart/2018/2/layout/IconVerticalSolidList"/>
    <dgm:cxn modelId="{DF4745B8-577C-4CA4-9DD9-ABA5ABC27A60}" type="presParOf" srcId="{F3CE9587-925F-4570-BC10-4ACCF472522A}" destId="{BA07F18A-2025-4F32-805B-FAA71DCB73FE}" srcOrd="3" destOrd="0" presId="urn:microsoft.com/office/officeart/2018/2/layout/IconVerticalSolidList"/>
    <dgm:cxn modelId="{0976A354-12FC-42B9-B1A1-7EE23AFB0070}" type="presParOf" srcId="{D655B75A-EDC5-496A-8F7F-4985057D141F}" destId="{ABD4887F-84FE-4BD8-9B79-92DBEE7231F9}" srcOrd="1" destOrd="0" presId="urn:microsoft.com/office/officeart/2018/2/layout/IconVerticalSolidList"/>
    <dgm:cxn modelId="{8864E369-F2BD-4F76-B5FC-46E7E72DE0A8}" type="presParOf" srcId="{D655B75A-EDC5-496A-8F7F-4985057D141F}" destId="{9ACAB566-93A6-41A2-911C-F8B51E980CCF}" srcOrd="2" destOrd="0" presId="urn:microsoft.com/office/officeart/2018/2/layout/IconVerticalSolidList"/>
    <dgm:cxn modelId="{FCD21A1A-B45E-4954-B971-E776452A7BEF}" type="presParOf" srcId="{9ACAB566-93A6-41A2-911C-F8B51E980CCF}" destId="{7771FA80-67CF-4F3C-86AF-33588395E5CD}" srcOrd="0" destOrd="0" presId="urn:microsoft.com/office/officeart/2018/2/layout/IconVerticalSolidList"/>
    <dgm:cxn modelId="{0633A600-E234-435C-8A1B-1D8904414F1A}" type="presParOf" srcId="{9ACAB566-93A6-41A2-911C-F8B51E980CCF}" destId="{227B3F1F-1BC8-4C9E-A3D4-EF9EA9B42E4D}" srcOrd="1" destOrd="0" presId="urn:microsoft.com/office/officeart/2018/2/layout/IconVerticalSolidList"/>
    <dgm:cxn modelId="{786810A4-DB12-4096-9968-7513D9C5FA10}" type="presParOf" srcId="{9ACAB566-93A6-41A2-911C-F8B51E980CCF}" destId="{2CB8436C-C960-4B4F-8EA3-BCE039AA09FE}" srcOrd="2" destOrd="0" presId="urn:microsoft.com/office/officeart/2018/2/layout/IconVerticalSolidList"/>
    <dgm:cxn modelId="{31F626A4-A2EF-45CF-BCA8-4508BDD4D78A}" type="presParOf" srcId="{9ACAB566-93A6-41A2-911C-F8B51E980CCF}" destId="{710FC5A8-EC22-43D3-A409-1DAADD23A598}" srcOrd="3" destOrd="0" presId="urn:microsoft.com/office/officeart/2018/2/layout/IconVerticalSolidList"/>
    <dgm:cxn modelId="{52449DD9-16E3-443C-AA50-1F47854F6873}" type="presParOf" srcId="{D655B75A-EDC5-496A-8F7F-4985057D141F}" destId="{8C62EEC0-591E-4298-A190-A839B6BEEAD4}" srcOrd="3" destOrd="0" presId="urn:microsoft.com/office/officeart/2018/2/layout/IconVerticalSolidList"/>
    <dgm:cxn modelId="{027DE288-31A7-4E3A-BF31-30FF96A22393}" type="presParOf" srcId="{D655B75A-EDC5-496A-8F7F-4985057D141F}" destId="{2928FD50-2AFF-4EBE-9682-4D67EFEB2B5E}" srcOrd="4" destOrd="0" presId="urn:microsoft.com/office/officeart/2018/2/layout/IconVerticalSolidList"/>
    <dgm:cxn modelId="{6540729B-0422-4917-AD57-F01F2692A680}" type="presParOf" srcId="{2928FD50-2AFF-4EBE-9682-4D67EFEB2B5E}" destId="{E4EF44A9-8A14-4181-812E-B5B4EE916F47}" srcOrd="0" destOrd="0" presId="urn:microsoft.com/office/officeart/2018/2/layout/IconVerticalSolidList"/>
    <dgm:cxn modelId="{D79CD545-EEAE-4541-8199-FB58B2A6FDE4}" type="presParOf" srcId="{2928FD50-2AFF-4EBE-9682-4D67EFEB2B5E}" destId="{A3F20DA4-012D-4805-8484-D5219F334574}" srcOrd="1" destOrd="0" presId="urn:microsoft.com/office/officeart/2018/2/layout/IconVerticalSolidList"/>
    <dgm:cxn modelId="{C34C2A3E-5CDF-4D8F-A8A9-E33A46C55B83}" type="presParOf" srcId="{2928FD50-2AFF-4EBE-9682-4D67EFEB2B5E}" destId="{1DD144CE-3066-46C8-A53A-892BB7F090C1}" srcOrd="2" destOrd="0" presId="urn:microsoft.com/office/officeart/2018/2/layout/IconVerticalSolidList"/>
    <dgm:cxn modelId="{820F86E6-717F-4B2F-95FF-1A81DAC45BC4}" type="presParOf" srcId="{2928FD50-2AFF-4EBE-9682-4D67EFEB2B5E}" destId="{77D6EDE2-AC32-4A75-9433-B6D98BD04052}" srcOrd="3" destOrd="0" presId="urn:microsoft.com/office/officeart/2018/2/layout/IconVerticalSolidList"/>
    <dgm:cxn modelId="{4083312E-22EE-4BA2-9F8D-73CFFB4EBDD5}" type="presParOf" srcId="{D655B75A-EDC5-496A-8F7F-4985057D141F}" destId="{972AA0A4-7558-437F-8CA4-8CCBD31C9434}" srcOrd="5" destOrd="0" presId="urn:microsoft.com/office/officeart/2018/2/layout/IconVerticalSolidList"/>
    <dgm:cxn modelId="{6AC2CD67-0A46-4991-8970-E0CB74DE3739}" type="presParOf" srcId="{D655B75A-EDC5-496A-8F7F-4985057D141F}" destId="{C7488501-C99E-41D4-B2C6-6754AC621B9E}" srcOrd="6" destOrd="0" presId="urn:microsoft.com/office/officeart/2018/2/layout/IconVerticalSolidList"/>
    <dgm:cxn modelId="{ADBEF75F-F59F-4D98-898F-3CADF528D818}" type="presParOf" srcId="{C7488501-C99E-41D4-B2C6-6754AC621B9E}" destId="{B92CF62E-6978-4FFD-8EA9-51BFC1CF976C}" srcOrd="0" destOrd="0" presId="urn:microsoft.com/office/officeart/2018/2/layout/IconVerticalSolidList"/>
    <dgm:cxn modelId="{144C2471-1F49-4718-A02C-BAF5DFA8D641}" type="presParOf" srcId="{C7488501-C99E-41D4-B2C6-6754AC621B9E}" destId="{8447DC05-3AE1-4BA7-9E6D-83F17D83A090}" srcOrd="1" destOrd="0" presId="urn:microsoft.com/office/officeart/2018/2/layout/IconVerticalSolidList"/>
    <dgm:cxn modelId="{34C822E5-12C9-4DB5-A7C7-0E016C9DA8A7}" type="presParOf" srcId="{C7488501-C99E-41D4-B2C6-6754AC621B9E}" destId="{AC8C4AC5-4B57-4658-9A04-CE78C1737003}" srcOrd="2" destOrd="0" presId="urn:microsoft.com/office/officeart/2018/2/layout/IconVerticalSolidList"/>
    <dgm:cxn modelId="{D1B456D4-5CA2-4E91-B3D6-404645362B28}" type="presParOf" srcId="{C7488501-C99E-41D4-B2C6-6754AC621B9E}" destId="{F4D2CEAC-F8BB-43B7-A4AD-2A2485D913B9}" srcOrd="3" destOrd="0" presId="urn:microsoft.com/office/officeart/2018/2/layout/IconVerticalSolidList"/>
    <dgm:cxn modelId="{DE0493E6-5088-4F10-9E40-4E9C5D09CB5A}" type="presParOf" srcId="{D655B75A-EDC5-496A-8F7F-4985057D141F}" destId="{9F39F81C-E94A-405E-A577-2DE0DCB2F91A}" srcOrd="7" destOrd="0" presId="urn:microsoft.com/office/officeart/2018/2/layout/IconVerticalSolidList"/>
    <dgm:cxn modelId="{79E79D78-0001-4A63-8125-F0D077B1D65A}" type="presParOf" srcId="{D655B75A-EDC5-496A-8F7F-4985057D141F}" destId="{3C8045CB-8983-4F68-8B98-852BDF29CF03}" srcOrd="8" destOrd="0" presId="urn:microsoft.com/office/officeart/2018/2/layout/IconVerticalSolidList"/>
    <dgm:cxn modelId="{EB2B9D78-21CA-40BF-9FCC-47DFD2AEAD14}" type="presParOf" srcId="{3C8045CB-8983-4F68-8B98-852BDF29CF03}" destId="{82191696-E85D-4ED8-BF57-227CE27B7249}" srcOrd="0" destOrd="0" presId="urn:microsoft.com/office/officeart/2018/2/layout/IconVerticalSolidList"/>
    <dgm:cxn modelId="{F21C834F-84A8-4DC2-ADA1-2C5EA6CD1F41}" type="presParOf" srcId="{3C8045CB-8983-4F68-8B98-852BDF29CF03}" destId="{B88D05F0-7B97-40DF-8767-66AA2C7FBB10}" srcOrd="1" destOrd="0" presId="urn:microsoft.com/office/officeart/2018/2/layout/IconVerticalSolidList"/>
    <dgm:cxn modelId="{DEB4E55A-B7EF-4D8F-966D-DB5190E40F36}" type="presParOf" srcId="{3C8045CB-8983-4F68-8B98-852BDF29CF03}" destId="{42CC71E5-4193-40DD-83C9-55725955B105}" srcOrd="2" destOrd="0" presId="urn:microsoft.com/office/officeart/2018/2/layout/IconVerticalSolidList"/>
    <dgm:cxn modelId="{2F95D6D1-93BA-42BA-B31E-AF8FB6651DA2}" type="presParOf" srcId="{3C8045CB-8983-4F68-8B98-852BDF29CF03}" destId="{B51CED29-2A42-494D-98FD-CD16FA0B9AE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A21EC8-B171-4652-96FF-B06B8827E21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057C03A-4CE4-4127-8691-C4E294DC9729}">
      <dgm:prSet custT="1"/>
      <dgm:spPr/>
      <dgm:t>
        <a:bodyPr/>
        <a:lstStyle/>
        <a:p>
          <a:pPr>
            <a:lnSpc>
              <a:spcPct val="100000"/>
            </a:lnSpc>
          </a:pPr>
          <a:r>
            <a:rPr lang="en-US" sz="2000" dirty="0"/>
            <a:t>Obey traffic rules &amp; seat belts use</a:t>
          </a:r>
        </a:p>
      </dgm:t>
    </dgm:pt>
    <dgm:pt modelId="{7D3B5BC1-94E0-49B1-A661-D7CABFFBBA9F}" type="parTrans" cxnId="{48FD6917-975C-4E1F-B810-482A6903D4B8}">
      <dgm:prSet/>
      <dgm:spPr/>
      <dgm:t>
        <a:bodyPr/>
        <a:lstStyle/>
        <a:p>
          <a:endParaRPr lang="en-US"/>
        </a:p>
      </dgm:t>
    </dgm:pt>
    <dgm:pt modelId="{6588BB3F-4C76-40B9-AA9C-927717447519}" type="sibTrans" cxnId="{48FD6917-975C-4E1F-B810-482A6903D4B8}">
      <dgm:prSet/>
      <dgm:spPr/>
      <dgm:t>
        <a:bodyPr/>
        <a:lstStyle/>
        <a:p>
          <a:endParaRPr lang="en-US"/>
        </a:p>
      </dgm:t>
    </dgm:pt>
    <dgm:pt modelId="{09ADD6A8-D756-4B17-8A8A-68B3B1A3CB56}">
      <dgm:prSet custT="1"/>
      <dgm:spPr/>
      <dgm:t>
        <a:bodyPr/>
        <a:lstStyle/>
        <a:p>
          <a:pPr>
            <a:lnSpc>
              <a:spcPct val="100000"/>
            </a:lnSpc>
          </a:pPr>
          <a:r>
            <a:rPr lang="en-US" sz="2000" dirty="0"/>
            <a:t>Be far sighted &amp; keep eyes moving</a:t>
          </a:r>
        </a:p>
      </dgm:t>
    </dgm:pt>
    <dgm:pt modelId="{2CB22A89-D4D7-48FD-8D37-1926D5E32C54}" type="parTrans" cxnId="{D97F6D03-DFE7-4DEB-86AB-01286611E67B}">
      <dgm:prSet/>
      <dgm:spPr/>
      <dgm:t>
        <a:bodyPr/>
        <a:lstStyle/>
        <a:p>
          <a:endParaRPr lang="en-US"/>
        </a:p>
      </dgm:t>
    </dgm:pt>
    <dgm:pt modelId="{8D81849E-E5CA-4B64-9D15-9DC7EAF32B5F}" type="sibTrans" cxnId="{D97F6D03-DFE7-4DEB-86AB-01286611E67B}">
      <dgm:prSet/>
      <dgm:spPr/>
      <dgm:t>
        <a:bodyPr/>
        <a:lstStyle/>
        <a:p>
          <a:endParaRPr lang="en-US"/>
        </a:p>
      </dgm:t>
    </dgm:pt>
    <dgm:pt modelId="{76C53A85-59C5-4212-917D-B3195405DEA5}">
      <dgm:prSet custT="1"/>
      <dgm:spPr/>
      <dgm:t>
        <a:bodyPr/>
        <a:lstStyle/>
        <a:p>
          <a:pPr>
            <a:lnSpc>
              <a:spcPct val="100000"/>
            </a:lnSpc>
          </a:pPr>
          <a:r>
            <a:rPr lang="en-US" sz="2000" dirty="0"/>
            <a:t>Backing up</a:t>
          </a:r>
        </a:p>
      </dgm:t>
    </dgm:pt>
    <dgm:pt modelId="{AAC7FDD5-685F-4D89-A818-34DE52AD986A}" type="parTrans" cxnId="{FE81CCF5-A18F-4F45-8A0D-D322CB9BBF91}">
      <dgm:prSet/>
      <dgm:spPr/>
      <dgm:t>
        <a:bodyPr/>
        <a:lstStyle/>
        <a:p>
          <a:endParaRPr lang="en-US"/>
        </a:p>
      </dgm:t>
    </dgm:pt>
    <dgm:pt modelId="{573FB838-D4B0-46B6-814F-96E923FC5AEB}" type="sibTrans" cxnId="{FE81CCF5-A18F-4F45-8A0D-D322CB9BBF91}">
      <dgm:prSet/>
      <dgm:spPr/>
      <dgm:t>
        <a:bodyPr/>
        <a:lstStyle/>
        <a:p>
          <a:endParaRPr lang="en-US"/>
        </a:p>
      </dgm:t>
    </dgm:pt>
    <dgm:pt modelId="{4D4A8686-92A4-42C4-92EE-25074813F344}">
      <dgm:prSet custT="1"/>
      <dgm:spPr/>
      <dgm:t>
        <a:bodyPr/>
        <a:lstStyle/>
        <a:p>
          <a:pPr>
            <a:lnSpc>
              <a:spcPct val="100000"/>
            </a:lnSpc>
          </a:pPr>
          <a:r>
            <a:rPr lang="en-US" sz="2000" dirty="0"/>
            <a:t>Following &amp; stopping distance </a:t>
          </a:r>
        </a:p>
      </dgm:t>
    </dgm:pt>
    <dgm:pt modelId="{42BDA490-BE76-43B0-A958-D611A0D0D200}" type="parTrans" cxnId="{D5FC1551-E1D7-42DE-855D-B07A61AB6AB7}">
      <dgm:prSet/>
      <dgm:spPr/>
      <dgm:t>
        <a:bodyPr/>
        <a:lstStyle/>
        <a:p>
          <a:endParaRPr lang="en-US"/>
        </a:p>
      </dgm:t>
    </dgm:pt>
    <dgm:pt modelId="{CEDFC3DC-13A9-49A7-A7D5-46501E404C8C}" type="sibTrans" cxnId="{D5FC1551-E1D7-42DE-855D-B07A61AB6AB7}">
      <dgm:prSet/>
      <dgm:spPr/>
      <dgm:t>
        <a:bodyPr/>
        <a:lstStyle/>
        <a:p>
          <a:endParaRPr lang="en-US"/>
        </a:p>
      </dgm:t>
    </dgm:pt>
    <dgm:pt modelId="{51F80D59-82B7-43DB-B87A-1DCA57F0C978}">
      <dgm:prSet custT="1"/>
      <dgm:spPr/>
      <dgm:t>
        <a:bodyPr/>
        <a:lstStyle/>
        <a:p>
          <a:pPr>
            <a:lnSpc>
              <a:spcPct val="100000"/>
            </a:lnSpc>
          </a:pPr>
          <a:r>
            <a:rPr lang="en-US" sz="2000" dirty="0"/>
            <a:t>Preventing rear end collisions</a:t>
          </a:r>
        </a:p>
      </dgm:t>
    </dgm:pt>
    <dgm:pt modelId="{76B780BE-7BF7-42D4-B0C4-AABD344715CA}" type="parTrans" cxnId="{58824CDF-7298-423F-948C-288CBD638977}">
      <dgm:prSet/>
      <dgm:spPr/>
      <dgm:t>
        <a:bodyPr/>
        <a:lstStyle/>
        <a:p>
          <a:endParaRPr lang="en-US"/>
        </a:p>
      </dgm:t>
    </dgm:pt>
    <dgm:pt modelId="{BC046EE0-3142-420C-AF5D-BC7D8CFEEF15}" type="sibTrans" cxnId="{58824CDF-7298-423F-948C-288CBD638977}">
      <dgm:prSet/>
      <dgm:spPr/>
      <dgm:t>
        <a:bodyPr/>
        <a:lstStyle/>
        <a:p>
          <a:endParaRPr lang="en-US"/>
        </a:p>
      </dgm:t>
    </dgm:pt>
    <dgm:pt modelId="{58F17AD1-41A4-46F6-8809-6D17F7F87980}">
      <dgm:prSet custT="1"/>
      <dgm:spPr/>
      <dgm:t>
        <a:bodyPr/>
        <a:lstStyle/>
        <a:p>
          <a:pPr>
            <a:lnSpc>
              <a:spcPct val="100000"/>
            </a:lnSpc>
          </a:pPr>
          <a:r>
            <a:rPr lang="en-US" sz="2000" dirty="0"/>
            <a:t>Leave yourself an out</a:t>
          </a:r>
        </a:p>
      </dgm:t>
    </dgm:pt>
    <dgm:pt modelId="{FFE01EBD-0618-4A27-9C83-ED21C9BFCA74}" type="parTrans" cxnId="{AC1308D6-9368-4E43-89AD-06D1B854E91F}">
      <dgm:prSet/>
      <dgm:spPr/>
      <dgm:t>
        <a:bodyPr/>
        <a:lstStyle/>
        <a:p>
          <a:endParaRPr lang="en-US"/>
        </a:p>
      </dgm:t>
    </dgm:pt>
    <dgm:pt modelId="{C00079AC-C4F2-43E4-A1EB-E63C8C27CE4A}" type="sibTrans" cxnId="{AC1308D6-9368-4E43-89AD-06D1B854E91F}">
      <dgm:prSet/>
      <dgm:spPr/>
      <dgm:t>
        <a:bodyPr/>
        <a:lstStyle/>
        <a:p>
          <a:endParaRPr lang="en-US"/>
        </a:p>
      </dgm:t>
    </dgm:pt>
    <dgm:pt modelId="{53728A67-8A03-4D26-B352-38D67FD2B960}">
      <dgm:prSet custT="1"/>
      <dgm:spPr/>
      <dgm:t>
        <a:bodyPr/>
        <a:lstStyle/>
        <a:p>
          <a:pPr>
            <a:lnSpc>
              <a:spcPct val="100000"/>
            </a:lnSpc>
          </a:pPr>
          <a:r>
            <a:rPr lang="en-US" sz="2000" dirty="0"/>
            <a:t>Remove distractions</a:t>
          </a:r>
        </a:p>
      </dgm:t>
    </dgm:pt>
    <dgm:pt modelId="{C4D56EE0-74B2-46F8-8D10-F1D6D1B03B7A}" type="parTrans" cxnId="{1940D600-1125-425F-A2CE-7356E5FEA9CE}">
      <dgm:prSet/>
      <dgm:spPr/>
      <dgm:t>
        <a:bodyPr/>
        <a:lstStyle/>
        <a:p>
          <a:endParaRPr lang="en-US"/>
        </a:p>
      </dgm:t>
    </dgm:pt>
    <dgm:pt modelId="{BDA13B91-9E0F-48FC-B1F2-EEA59236716B}" type="sibTrans" cxnId="{1940D600-1125-425F-A2CE-7356E5FEA9CE}">
      <dgm:prSet/>
      <dgm:spPr/>
      <dgm:t>
        <a:bodyPr/>
        <a:lstStyle/>
        <a:p>
          <a:endParaRPr lang="en-US"/>
        </a:p>
      </dgm:t>
    </dgm:pt>
    <dgm:pt modelId="{E9205863-A393-40A4-961D-50F327D4FAF5}" type="pres">
      <dgm:prSet presAssocID="{97A21EC8-B171-4652-96FF-B06B8827E21B}" presName="root" presStyleCnt="0">
        <dgm:presLayoutVars>
          <dgm:dir/>
          <dgm:resizeHandles val="exact"/>
        </dgm:presLayoutVars>
      </dgm:prSet>
      <dgm:spPr/>
    </dgm:pt>
    <dgm:pt modelId="{B694CDF5-FF8F-4FB4-AA2B-5D313EBE5919}" type="pres">
      <dgm:prSet presAssocID="{3057C03A-4CE4-4127-8691-C4E294DC9729}" presName="compNode" presStyleCnt="0"/>
      <dgm:spPr/>
    </dgm:pt>
    <dgm:pt modelId="{165420C9-CE98-43A7-B34E-CDD5B81A9A20}" type="pres">
      <dgm:prSet presAssocID="{3057C03A-4CE4-4127-8691-C4E294DC9729}" presName="bgRect" presStyleLbl="bgShp" presStyleIdx="0" presStyleCnt="7"/>
      <dgm:spPr/>
    </dgm:pt>
    <dgm:pt modelId="{2F6AEFDD-E428-4EE0-B0C1-43F09076BAC5}" type="pres">
      <dgm:prSet presAssocID="{3057C03A-4CE4-4127-8691-C4E294DC972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72E57DF1-2DC8-4F97-B474-3B2BE6F0F8AA}" type="pres">
      <dgm:prSet presAssocID="{3057C03A-4CE4-4127-8691-C4E294DC9729}" presName="spaceRect" presStyleCnt="0"/>
      <dgm:spPr/>
    </dgm:pt>
    <dgm:pt modelId="{977A8734-AE1B-4C87-9B7E-61C51828D426}" type="pres">
      <dgm:prSet presAssocID="{3057C03A-4CE4-4127-8691-C4E294DC9729}" presName="parTx" presStyleLbl="revTx" presStyleIdx="0" presStyleCnt="7">
        <dgm:presLayoutVars>
          <dgm:chMax val="0"/>
          <dgm:chPref val="0"/>
        </dgm:presLayoutVars>
      </dgm:prSet>
      <dgm:spPr/>
    </dgm:pt>
    <dgm:pt modelId="{6E22D395-E671-4983-9973-93FC55E9148D}" type="pres">
      <dgm:prSet presAssocID="{6588BB3F-4C76-40B9-AA9C-927717447519}" presName="sibTrans" presStyleCnt="0"/>
      <dgm:spPr/>
    </dgm:pt>
    <dgm:pt modelId="{CE9AF513-3C35-4D9D-ABDF-E087A2879B84}" type="pres">
      <dgm:prSet presAssocID="{09ADD6A8-D756-4B17-8A8A-68B3B1A3CB56}" presName="compNode" presStyleCnt="0"/>
      <dgm:spPr/>
    </dgm:pt>
    <dgm:pt modelId="{0254A41D-D3CE-4E8B-9359-8DF6864D5F82}" type="pres">
      <dgm:prSet presAssocID="{09ADD6A8-D756-4B17-8A8A-68B3B1A3CB56}" presName="bgRect" presStyleLbl="bgShp" presStyleIdx="1" presStyleCnt="7" custLinFactNeighborX="-38906" custLinFactNeighborY="4599"/>
      <dgm:spPr/>
    </dgm:pt>
    <dgm:pt modelId="{679F0CE6-38B7-4F89-AF09-28B6CBF7AF30}" type="pres">
      <dgm:prSet presAssocID="{09ADD6A8-D756-4B17-8A8A-68B3B1A3CB5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lind"/>
        </a:ext>
      </dgm:extLst>
    </dgm:pt>
    <dgm:pt modelId="{68E05BCB-9BE9-4AF1-9594-932A5F887D01}" type="pres">
      <dgm:prSet presAssocID="{09ADD6A8-D756-4B17-8A8A-68B3B1A3CB56}" presName="spaceRect" presStyleCnt="0"/>
      <dgm:spPr/>
    </dgm:pt>
    <dgm:pt modelId="{DBAD0D33-DF25-4B96-BCB7-2D2EB8EE0C96}" type="pres">
      <dgm:prSet presAssocID="{09ADD6A8-D756-4B17-8A8A-68B3B1A3CB56}" presName="parTx" presStyleLbl="revTx" presStyleIdx="1" presStyleCnt="7">
        <dgm:presLayoutVars>
          <dgm:chMax val="0"/>
          <dgm:chPref val="0"/>
        </dgm:presLayoutVars>
      </dgm:prSet>
      <dgm:spPr/>
    </dgm:pt>
    <dgm:pt modelId="{A58FF280-31FF-4220-AE39-F61FF435CBE0}" type="pres">
      <dgm:prSet presAssocID="{8D81849E-E5CA-4B64-9D15-9DC7EAF32B5F}" presName="sibTrans" presStyleCnt="0"/>
      <dgm:spPr/>
    </dgm:pt>
    <dgm:pt modelId="{BF354FC5-B310-46DC-AED4-73EEF89AC35F}" type="pres">
      <dgm:prSet presAssocID="{76C53A85-59C5-4212-917D-B3195405DEA5}" presName="compNode" presStyleCnt="0"/>
      <dgm:spPr/>
    </dgm:pt>
    <dgm:pt modelId="{6ABA3F78-C690-43B7-B30C-CED5A73F283C}" type="pres">
      <dgm:prSet presAssocID="{76C53A85-59C5-4212-917D-B3195405DEA5}" presName="bgRect" presStyleLbl="bgShp" presStyleIdx="2" presStyleCnt="7"/>
      <dgm:spPr/>
    </dgm:pt>
    <dgm:pt modelId="{33EE6CDF-AFF4-4514-ACF3-5B2406B47352}" type="pres">
      <dgm:prSet presAssocID="{76C53A85-59C5-4212-917D-B3195405DEA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per"/>
        </a:ext>
      </dgm:extLst>
    </dgm:pt>
    <dgm:pt modelId="{8A4051C4-11CA-4C9A-86FC-569E502BCDE0}" type="pres">
      <dgm:prSet presAssocID="{76C53A85-59C5-4212-917D-B3195405DEA5}" presName="spaceRect" presStyleCnt="0"/>
      <dgm:spPr/>
    </dgm:pt>
    <dgm:pt modelId="{67BC8250-A430-4AFC-AE35-BCAC8860B4DB}" type="pres">
      <dgm:prSet presAssocID="{76C53A85-59C5-4212-917D-B3195405DEA5}" presName="parTx" presStyleLbl="revTx" presStyleIdx="2" presStyleCnt="7">
        <dgm:presLayoutVars>
          <dgm:chMax val="0"/>
          <dgm:chPref val="0"/>
        </dgm:presLayoutVars>
      </dgm:prSet>
      <dgm:spPr/>
    </dgm:pt>
    <dgm:pt modelId="{81729634-D916-42EA-B0FD-990C86FBF242}" type="pres">
      <dgm:prSet presAssocID="{573FB838-D4B0-46B6-814F-96E923FC5AEB}" presName="sibTrans" presStyleCnt="0"/>
      <dgm:spPr/>
    </dgm:pt>
    <dgm:pt modelId="{B969F3D9-F5D8-4A0A-B4A4-20817A548939}" type="pres">
      <dgm:prSet presAssocID="{4D4A8686-92A4-42C4-92EE-25074813F344}" presName="compNode" presStyleCnt="0"/>
      <dgm:spPr/>
    </dgm:pt>
    <dgm:pt modelId="{462CFA36-3F50-4820-859C-195D2E6AC617}" type="pres">
      <dgm:prSet presAssocID="{4D4A8686-92A4-42C4-92EE-25074813F344}" presName="bgRect" presStyleLbl="bgShp" presStyleIdx="3" presStyleCnt="7"/>
      <dgm:spPr/>
    </dgm:pt>
    <dgm:pt modelId="{1C9B083F-ED10-4C83-899C-84FE292D21BC}" type="pres">
      <dgm:prSet presAssocID="{4D4A8686-92A4-42C4-92EE-25074813F34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vron Arrows"/>
        </a:ext>
      </dgm:extLst>
    </dgm:pt>
    <dgm:pt modelId="{6509414D-F87B-4B68-8F2B-6A364C43C9EC}" type="pres">
      <dgm:prSet presAssocID="{4D4A8686-92A4-42C4-92EE-25074813F344}" presName="spaceRect" presStyleCnt="0"/>
      <dgm:spPr/>
    </dgm:pt>
    <dgm:pt modelId="{71A57F8F-5D3B-4D69-8917-7D9C9780AD1A}" type="pres">
      <dgm:prSet presAssocID="{4D4A8686-92A4-42C4-92EE-25074813F344}" presName="parTx" presStyleLbl="revTx" presStyleIdx="3" presStyleCnt="7">
        <dgm:presLayoutVars>
          <dgm:chMax val="0"/>
          <dgm:chPref val="0"/>
        </dgm:presLayoutVars>
      </dgm:prSet>
      <dgm:spPr/>
    </dgm:pt>
    <dgm:pt modelId="{D715E812-0C82-474F-B813-6DA064D7B3AF}" type="pres">
      <dgm:prSet presAssocID="{CEDFC3DC-13A9-49A7-A7D5-46501E404C8C}" presName="sibTrans" presStyleCnt="0"/>
      <dgm:spPr/>
    </dgm:pt>
    <dgm:pt modelId="{B1D50FCA-F1A0-4489-8A7E-1C3DDC6E84FC}" type="pres">
      <dgm:prSet presAssocID="{51F80D59-82B7-43DB-B87A-1DCA57F0C978}" presName="compNode" presStyleCnt="0"/>
      <dgm:spPr/>
    </dgm:pt>
    <dgm:pt modelId="{F98193E6-7A32-452E-B8E2-7DE67AF0A4BD}" type="pres">
      <dgm:prSet presAssocID="{51F80D59-82B7-43DB-B87A-1DCA57F0C978}" presName="bgRect" presStyleLbl="bgShp" presStyleIdx="4" presStyleCnt="7"/>
      <dgm:spPr/>
    </dgm:pt>
    <dgm:pt modelId="{767B69BA-AC90-4BDE-BBA1-503F91A1C6F0}" type="pres">
      <dgm:prSet presAssocID="{51F80D59-82B7-43DB-B87A-1DCA57F0C97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ooter"/>
        </a:ext>
      </dgm:extLst>
    </dgm:pt>
    <dgm:pt modelId="{CBDB4B03-6712-480E-B787-FBAED17C4140}" type="pres">
      <dgm:prSet presAssocID="{51F80D59-82B7-43DB-B87A-1DCA57F0C978}" presName="spaceRect" presStyleCnt="0"/>
      <dgm:spPr/>
    </dgm:pt>
    <dgm:pt modelId="{1DCAA579-BAC0-4023-B413-95F2BE82CC7C}" type="pres">
      <dgm:prSet presAssocID="{51F80D59-82B7-43DB-B87A-1DCA57F0C978}" presName="parTx" presStyleLbl="revTx" presStyleIdx="4" presStyleCnt="7">
        <dgm:presLayoutVars>
          <dgm:chMax val="0"/>
          <dgm:chPref val="0"/>
        </dgm:presLayoutVars>
      </dgm:prSet>
      <dgm:spPr/>
    </dgm:pt>
    <dgm:pt modelId="{07DC30ED-E49A-427D-8B1F-C58F88EC49AB}" type="pres">
      <dgm:prSet presAssocID="{BC046EE0-3142-420C-AF5D-BC7D8CFEEF15}" presName="sibTrans" presStyleCnt="0"/>
      <dgm:spPr/>
    </dgm:pt>
    <dgm:pt modelId="{47CC23CE-066C-4273-B66B-A5134D2A0DB5}" type="pres">
      <dgm:prSet presAssocID="{58F17AD1-41A4-46F6-8809-6D17F7F87980}" presName="compNode" presStyleCnt="0"/>
      <dgm:spPr/>
    </dgm:pt>
    <dgm:pt modelId="{E33EEDA6-DACC-482B-AFF4-84C746C6EF25}" type="pres">
      <dgm:prSet presAssocID="{58F17AD1-41A4-46F6-8809-6D17F7F87980}" presName="bgRect" presStyleLbl="bgShp" presStyleIdx="5" presStyleCnt="7"/>
      <dgm:spPr/>
    </dgm:pt>
    <dgm:pt modelId="{D9DE7D2C-3EBD-4C27-94F5-36F1C05466FE}" type="pres">
      <dgm:prSet presAssocID="{58F17AD1-41A4-46F6-8809-6D17F7F8798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otprint"/>
        </a:ext>
      </dgm:extLst>
    </dgm:pt>
    <dgm:pt modelId="{C349A1A7-542A-42B1-93EB-8E5478BB2767}" type="pres">
      <dgm:prSet presAssocID="{58F17AD1-41A4-46F6-8809-6D17F7F87980}" presName="spaceRect" presStyleCnt="0"/>
      <dgm:spPr/>
    </dgm:pt>
    <dgm:pt modelId="{59A0B050-34CD-4B2F-ACF6-26A96706169A}" type="pres">
      <dgm:prSet presAssocID="{58F17AD1-41A4-46F6-8809-6D17F7F87980}" presName="parTx" presStyleLbl="revTx" presStyleIdx="5" presStyleCnt="7">
        <dgm:presLayoutVars>
          <dgm:chMax val="0"/>
          <dgm:chPref val="0"/>
        </dgm:presLayoutVars>
      </dgm:prSet>
      <dgm:spPr/>
    </dgm:pt>
    <dgm:pt modelId="{4C4B2BBA-F7D2-4530-A869-EC83C39516B5}" type="pres">
      <dgm:prSet presAssocID="{C00079AC-C4F2-43E4-A1EB-E63C8C27CE4A}" presName="sibTrans" presStyleCnt="0"/>
      <dgm:spPr/>
    </dgm:pt>
    <dgm:pt modelId="{D87E6AE7-3637-4890-B6DC-033DA3AD6D4E}" type="pres">
      <dgm:prSet presAssocID="{53728A67-8A03-4D26-B352-38D67FD2B960}" presName="compNode" presStyleCnt="0"/>
      <dgm:spPr/>
    </dgm:pt>
    <dgm:pt modelId="{1A0B74D7-0493-4388-9B31-2CE3748221E8}" type="pres">
      <dgm:prSet presAssocID="{53728A67-8A03-4D26-B352-38D67FD2B960}" presName="bgRect" presStyleLbl="bgShp" presStyleIdx="6" presStyleCnt="7"/>
      <dgm:spPr/>
    </dgm:pt>
    <dgm:pt modelId="{0AA6C6BB-9292-4CEB-8462-4B3613545EB0}" type="pres">
      <dgm:prSet presAssocID="{53728A67-8A03-4D26-B352-38D67FD2B96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lose"/>
        </a:ext>
      </dgm:extLst>
    </dgm:pt>
    <dgm:pt modelId="{29862C93-46B0-465B-83B4-EF28791941DF}" type="pres">
      <dgm:prSet presAssocID="{53728A67-8A03-4D26-B352-38D67FD2B960}" presName="spaceRect" presStyleCnt="0"/>
      <dgm:spPr/>
    </dgm:pt>
    <dgm:pt modelId="{76F9FA17-F197-4FA4-8B47-484D0FE86840}" type="pres">
      <dgm:prSet presAssocID="{53728A67-8A03-4D26-B352-38D67FD2B960}" presName="parTx" presStyleLbl="revTx" presStyleIdx="6" presStyleCnt="7">
        <dgm:presLayoutVars>
          <dgm:chMax val="0"/>
          <dgm:chPref val="0"/>
        </dgm:presLayoutVars>
      </dgm:prSet>
      <dgm:spPr/>
    </dgm:pt>
  </dgm:ptLst>
  <dgm:cxnLst>
    <dgm:cxn modelId="{1940D600-1125-425F-A2CE-7356E5FEA9CE}" srcId="{97A21EC8-B171-4652-96FF-B06B8827E21B}" destId="{53728A67-8A03-4D26-B352-38D67FD2B960}" srcOrd="6" destOrd="0" parTransId="{C4D56EE0-74B2-46F8-8D10-F1D6D1B03B7A}" sibTransId="{BDA13B91-9E0F-48FC-B1F2-EEA59236716B}"/>
    <dgm:cxn modelId="{D97F6D03-DFE7-4DEB-86AB-01286611E67B}" srcId="{97A21EC8-B171-4652-96FF-B06B8827E21B}" destId="{09ADD6A8-D756-4B17-8A8A-68B3B1A3CB56}" srcOrd="1" destOrd="0" parTransId="{2CB22A89-D4D7-48FD-8D37-1926D5E32C54}" sibTransId="{8D81849E-E5CA-4B64-9D15-9DC7EAF32B5F}"/>
    <dgm:cxn modelId="{48FD6917-975C-4E1F-B810-482A6903D4B8}" srcId="{97A21EC8-B171-4652-96FF-B06B8827E21B}" destId="{3057C03A-4CE4-4127-8691-C4E294DC9729}" srcOrd="0" destOrd="0" parTransId="{7D3B5BC1-94E0-49B1-A661-D7CABFFBBA9F}" sibTransId="{6588BB3F-4C76-40B9-AA9C-927717447519}"/>
    <dgm:cxn modelId="{C6C9A233-7CF8-4824-BF36-8D17F6544C25}" type="presOf" srcId="{58F17AD1-41A4-46F6-8809-6D17F7F87980}" destId="{59A0B050-34CD-4B2F-ACF6-26A96706169A}" srcOrd="0" destOrd="0" presId="urn:microsoft.com/office/officeart/2018/2/layout/IconVerticalSolidList"/>
    <dgm:cxn modelId="{ED43D435-B107-4B11-A7DF-F8AE9DE5CCB0}" type="presOf" srcId="{51F80D59-82B7-43DB-B87A-1DCA57F0C978}" destId="{1DCAA579-BAC0-4023-B413-95F2BE82CC7C}" srcOrd="0" destOrd="0" presId="urn:microsoft.com/office/officeart/2018/2/layout/IconVerticalSolidList"/>
    <dgm:cxn modelId="{F8BE033D-578B-4A6E-BFB0-1ECC5EC2262A}" type="presOf" srcId="{97A21EC8-B171-4652-96FF-B06B8827E21B}" destId="{E9205863-A393-40A4-961D-50F327D4FAF5}" srcOrd="0" destOrd="0" presId="urn:microsoft.com/office/officeart/2018/2/layout/IconVerticalSolidList"/>
    <dgm:cxn modelId="{D5FC1551-E1D7-42DE-855D-B07A61AB6AB7}" srcId="{97A21EC8-B171-4652-96FF-B06B8827E21B}" destId="{4D4A8686-92A4-42C4-92EE-25074813F344}" srcOrd="3" destOrd="0" parTransId="{42BDA490-BE76-43B0-A958-D611A0D0D200}" sibTransId="{CEDFC3DC-13A9-49A7-A7D5-46501E404C8C}"/>
    <dgm:cxn modelId="{9FA10D56-F045-473E-AB6F-2AB53E0D4C2A}" type="presOf" srcId="{4D4A8686-92A4-42C4-92EE-25074813F344}" destId="{71A57F8F-5D3B-4D69-8917-7D9C9780AD1A}" srcOrd="0" destOrd="0" presId="urn:microsoft.com/office/officeart/2018/2/layout/IconVerticalSolidList"/>
    <dgm:cxn modelId="{D37C8393-3DCB-444B-BDF5-AA6405E82AD9}" type="presOf" srcId="{09ADD6A8-D756-4B17-8A8A-68B3B1A3CB56}" destId="{DBAD0D33-DF25-4B96-BCB7-2D2EB8EE0C96}" srcOrd="0" destOrd="0" presId="urn:microsoft.com/office/officeart/2018/2/layout/IconVerticalSolidList"/>
    <dgm:cxn modelId="{852BB29D-FC7B-492C-BF9F-FCC853EE5667}" type="presOf" srcId="{76C53A85-59C5-4212-917D-B3195405DEA5}" destId="{67BC8250-A430-4AFC-AE35-BCAC8860B4DB}" srcOrd="0" destOrd="0" presId="urn:microsoft.com/office/officeart/2018/2/layout/IconVerticalSolidList"/>
    <dgm:cxn modelId="{42ED37C2-DEFB-454B-A3B0-AB7DCDB33F25}" type="presOf" srcId="{53728A67-8A03-4D26-B352-38D67FD2B960}" destId="{76F9FA17-F197-4FA4-8B47-484D0FE86840}" srcOrd="0" destOrd="0" presId="urn:microsoft.com/office/officeart/2018/2/layout/IconVerticalSolidList"/>
    <dgm:cxn modelId="{AC1308D6-9368-4E43-89AD-06D1B854E91F}" srcId="{97A21EC8-B171-4652-96FF-B06B8827E21B}" destId="{58F17AD1-41A4-46F6-8809-6D17F7F87980}" srcOrd="5" destOrd="0" parTransId="{FFE01EBD-0618-4A27-9C83-ED21C9BFCA74}" sibTransId="{C00079AC-C4F2-43E4-A1EB-E63C8C27CE4A}"/>
    <dgm:cxn modelId="{58824CDF-7298-423F-948C-288CBD638977}" srcId="{97A21EC8-B171-4652-96FF-B06B8827E21B}" destId="{51F80D59-82B7-43DB-B87A-1DCA57F0C978}" srcOrd="4" destOrd="0" parTransId="{76B780BE-7BF7-42D4-B0C4-AABD344715CA}" sibTransId="{BC046EE0-3142-420C-AF5D-BC7D8CFEEF15}"/>
    <dgm:cxn modelId="{4AAAACE3-F66D-46E1-888A-8932337468C1}" type="presOf" srcId="{3057C03A-4CE4-4127-8691-C4E294DC9729}" destId="{977A8734-AE1B-4C87-9B7E-61C51828D426}" srcOrd="0" destOrd="0" presId="urn:microsoft.com/office/officeart/2018/2/layout/IconVerticalSolidList"/>
    <dgm:cxn modelId="{FE81CCF5-A18F-4F45-8A0D-D322CB9BBF91}" srcId="{97A21EC8-B171-4652-96FF-B06B8827E21B}" destId="{76C53A85-59C5-4212-917D-B3195405DEA5}" srcOrd="2" destOrd="0" parTransId="{AAC7FDD5-685F-4D89-A818-34DE52AD986A}" sibTransId="{573FB838-D4B0-46B6-814F-96E923FC5AEB}"/>
    <dgm:cxn modelId="{4B261147-0A78-4960-8F82-4B1277FD7493}" type="presParOf" srcId="{E9205863-A393-40A4-961D-50F327D4FAF5}" destId="{B694CDF5-FF8F-4FB4-AA2B-5D313EBE5919}" srcOrd="0" destOrd="0" presId="urn:microsoft.com/office/officeart/2018/2/layout/IconVerticalSolidList"/>
    <dgm:cxn modelId="{95558985-12D3-4572-AAC6-58094FB15AEA}" type="presParOf" srcId="{B694CDF5-FF8F-4FB4-AA2B-5D313EBE5919}" destId="{165420C9-CE98-43A7-B34E-CDD5B81A9A20}" srcOrd="0" destOrd="0" presId="urn:microsoft.com/office/officeart/2018/2/layout/IconVerticalSolidList"/>
    <dgm:cxn modelId="{60E809FC-AAC6-4878-A8AC-E43C867E5D2A}" type="presParOf" srcId="{B694CDF5-FF8F-4FB4-AA2B-5D313EBE5919}" destId="{2F6AEFDD-E428-4EE0-B0C1-43F09076BAC5}" srcOrd="1" destOrd="0" presId="urn:microsoft.com/office/officeart/2018/2/layout/IconVerticalSolidList"/>
    <dgm:cxn modelId="{218D9BD9-4421-4C74-B9A9-475F1CCBDA20}" type="presParOf" srcId="{B694CDF5-FF8F-4FB4-AA2B-5D313EBE5919}" destId="{72E57DF1-2DC8-4F97-B474-3B2BE6F0F8AA}" srcOrd="2" destOrd="0" presId="urn:microsoft.com/office/officeart/2018/2/layout/IconVerticalSolidList"/>
    <dgm:cxn modelId="{29B0BF65-C828-4715-B284-DA1D95B398E1}" type="presParOf" srcId="{B694CDF5-FF8F-4FB4-AA2B-5D313EBE5919}" destId="{977A8734-AE1B-4C87-9B7E-61C51828D426}" srcOrd="3" destOrd="0" presId="urn:microsoft.com/office/officeart/2018/2/layout/IconVerticalSolidList"/>
    <dgm:cxn modelId="{24361A41-8EA5-425B-BAB5-DAAA5FC55613}" type="presParOf" srcId="{E9205863-A393-40A4-961D-50F327D4FAF5}" destId="{6E22D395-E671-4983-9973-93FC55E9148D}" srcOrd="1" destOrd="0" presId="urn:microsoft.com/office/officeart/2018/2/layout/IconVerticalSolidList"/>
    <dgm:cxn modelId="{4900B9BB-F32C-49D1-A66E-C39F280F8439}" type="presParOf" srcId="{E9205863-A393-40A4-961D-50F327D4FAF5}" destId="{CE9AF513-3C35-4D9D-ABDF-E087A2879B84}" srcOrd="2" destOrd="0" presId="urn:microsoft.com/office/officeart/2018/2/layout/IconVerticalSolidList"/>
    <dgm:cxn modelId="{4FCD5217-4FF1-4828-9BB0-D6CA7E8F27DA}" type="presParOf" srcId="{CE9AF513-3C35-4D9D-ABDF-E087A2879B84}" destId="{0254A41D-D3CE-4E8B-9359-8DF6864D5F82}" srcOrd="0" destOrd="0" presId="urn:microsoft.com/office/officeart/2018/2/layout/IconVerticalSolidList"/>
    <dgm:cxn modelId="{FB46D20D-E888-4BF5-AB67-99021DC8717D}" type="presParOf" srcId="{CE9AF513-3C35-4D9D-ABDF-E087A2879B84}" destId="{679F0CE6-38B7-4F89-AF09-28B6CBF7AF30}" srcOrd="1" destOrd="0" presId="urn:microsoft.com/office/officeart/2018/2/layout/IconVerticalSolidList"/>
    <dgm:cxn modelId="{210B78EA-6830-442D-BA3F-F4EF08CEB025}" type="presParOf" srcId="{CE9AF513-3C35-4D9D-ABDF-E087A2879B84}" destId="{68E05BCB-9BE9-4AF1-9594-932A5F887D01}" srcOrd="2" destOrd="0" presId="urn:microsoft.com/office/officeart/2018/2/layout/IconVerticalSolidList"/>
    <dgm:cxn modelId="{16CB5E48-4CF7-45E1-91F7-F55FF05582A4}" type="presParOf" srcId="{CE9AF513-3C35-4D9D-ABDF-E087A2879B84}" destId="{DBAD0D33-DF25-4B96-BCB7-2D2EB8EE0C96}" srcOrd="3" destOrd="0" presId="urn:microsoft.com/office/officeart/2018/2/layout/IconVerticalSolidList"/>
    <dgm:cxn modelId="{126419B2-F608-49C9-9BB1-335DFD9958D6}" type="presParOf" srcId="{E9205863-A393-40A4-961D-50F327D4FAF5}" destId="{A58FF280-31FF-4220-AE39-F61FF435CBE0}" srcOrd="3" destOrd="0" presId="urn:microsoft.com/office/officeart/2018/2/layout/IconVerticalSolidList"/>
    <dgm:cxn modelId="{B9908251-C651-424C-B871-7BAB8F05E455}" type="presParOf" srcId="{E9205863-A393-40A4-961D-50F327D4FAF5}" destId="{BF354FC5-B310-46DC-AED4-73EEF89AC35F}" srcOrd="4" destOrd="0" presId="urn:microsoft.com/office/officeart/2018/2/layout/IconVerticalSolidList"/>
    <dgm:cxn modelId="{639E4D7C-3C4D-4609-B23B-C57B75C40E44}" type="presParOf" srcId="{BF354FC5-B310-46DC-AED4-73EEF89AC35F}" destId="{6ABA3F78-C690-43B7-B30C-CED5A73F283C}" srcOrd="0" destOrd="0" presId="urn:microsoft.com/office/officeart/2018/2/layout/IconVerticalSolidList"/>
    <dgm:cxn modelId="{CB8736F4-0C99-4B20-9617-ECE8412F393A}" type="presParOf" srcId="{BF354FC5-B310-46DC-AED4-73EEF89AC35F}" destId="{33EE6CDF-AFF4-4514-ACF3-5B2406B47352}" srcOrd="1" destOrd="0" presId="urn:microsoft.com/office/officeart/2018/2/layout/IconVerticalSolidList"/>
    <dgm:cxn modelId="{2D9D96D2-2B16-49CC-90A2-CAE238F94C48}" type="presParOf" srcId="{BF354FC5-B310-46DC-AED4-73EEF89AC35F}" destId="{8A4051C4-11CA-4C9A-86FC-569E502BCDE0}" srcOrd="2" destOrd="0" presId="urn:microsoft.com/office/officeart/2018/2/layout/IconVerticalSolidList"/>
    <dgm:cxn modelId="{708172C9-E078-476B-9A91-03FC412045AF}" type="presParOf" srcId="{BF354FC5-B310-46DC-AED4-73EEF89AC35F}" destId="{67BC8250-A430-4AFC-AE35-BCAC8860B4DB}" srcOrd="3" destOrd="0" presId="urn:microsoft.com/office/officeart/2018/2/layout/IconVerticalSolidList"/>
    <dgm:cxn modelId="{7037F217-A235-4D46-84C4-47A41EF87ABF}" type="presParOf" srcId="{E9205863-A393-40A4-961D-50F327D4FAF5}" destId="{81729634-D916-42EA-B0FD-990C86FBF242}" srcOrd="5" destOrd="0" presId="urn:microsoft.com/office/officeart/2018/2/layout/IconVerticalSolidList"/>
    <dgm:cxn modelId="{23D87D60-AE41-4171-8CBC-102396954CAE}" type="presParOf" srcId="{E9205863-A393-40A4-961D-50F327D4FAF5}" destId="{B969F3D9-F5D8-4A0A-B4A4-20817A548939}" srcOrd="6" destOrd="0" presId="urn:microsoft.com/office/officeart/2018/2/layout/IconVerticalSolidList"/>
    <dgm:cxn modelId="{C87F9512-5354-4255-9ABD-6294E2E8B7CD}" type="presParOf" srcId="{B969F3D9-F5D8-4A0A-B4A4-20817A548939}" destId="{462CFA36-3F50-4820-859C-195D2E6AC617}" srcOrd="0" destOrd="0" presId="urn:microsoft.com/office/officeart/2018/2/layout/IconVerticalSolidList"/>
    <dgm:cxn modelId="{BB10DA3B-0473-4397-BDC8-E39F9B82A1FE}" type="presParOf" srcId="{B969F3D9-F5D8-4A0A-B4A4-20817A548939}" destId="{1C9B083F-ED10-4C83-899C-84FE292D21BC}" srcOrd="1" destOrd="0" presId="urn:microsoft.com/office/officeart/2018/2/layout/IconVerticalSolidList"/>
    <dgm:cxn modelId="{03DD8620-D665-491C-B5BE-4DE30BE0172C}" type="presParOf" srcId="{B969F3D9-F5D8-4A0A-B4A4-20817A548939}" destId="{6509414D-F87B-4B68-8F2B-6A364C43C9EC}" srcOrd="2" destOrd="0" presId="urn:microsoft.com/office/officeart/2018/2/layout/IconVerticalSolidList"/>
    <dgm:cxn modelId="{3490CD47-24E0-4568-80DD-7D6659423C98}" type="presParOf" srcId="{B969F3D9-F5D8-4A0A-B4A4-20817A548939}" destId="{71A57F8F-5D3B-4D69-8917-7D9C9780AD1A}" srcOrd="3" destOrd="0" presId="urn:microsoft.com/office/officeart/2018/2/layout/IconVerticalSolidList"/>
    <dgm:cxn modelId="{B2AC7298-D671-4A7C-ACE3-5B1924E22E2D}" type="presParOf" srcId="{E9205863-A393-40A4-961D-50F327D4FAF5}" destId="{D715E812-0C82-474F-B813-6DA064D7B3AF}" srcOrd="7" destOrd="0" presId="urn:microsoft.com/office/officeart/2018/2/layout/IconVerticalSolidList"/>
    <dgm:cxn modelId="{7E62B653-D522-428F-96A1-4506DED6F913}" type="presParOf" srcId="{E9205863-A393-40A4-961D-50F327D4FAF5}" destId="{B1D50FCA-F1A0-4489-8A7E-1C3DDC6E84FC}" srcOrd="8" destOrd="0" presId="urn:microsoft.com/office/officeart/2018/2/layout/IconVerticalSolidList"/>
    <dgm:cxn modelId="{38FD8884-0084-4D69-9859-87DFAB032A4E}" type="presParOf" srcId="{B1D50FCA-F1A0-4489-8A7E-1C3DDC6E84FC}" destId="{F98193E6-7A32-452E-B8E2-7DE67AF0A4BD}" srcOrd="0" destOrd="0" presId="urn:microsoft.com/office/officeart/2018/2/layout/IconVerticalSolidList"/>
    <dgm:cxn modelId="{79806388-34EE-45AA-884C-12ECB636BF02}" type="presParOf" srcId="{B1D50FCA-F1A0-4489-8A7E-1C3DDC6E84FC}" destId="{767B69BA-AC90-4BDE-BBA1-503F91A1C6F0}" srcOrd="1" destOrd="0" presId="urn:microsoft.com/office/officeart/2018/2/layout/IconVerticalSolidList"/>
    <dgm:cxn modelId="{198BB0C1-D76B-49F8-ACB1-942C7FEBBA3F}" type="presParOf" srcId="{B1D50FCA-F1A0-4489-8A7E-1C3DDC6E84FC}" destId="{CBDB4B03-6712-480E-B787-FBAED17C4140}" srcOrd="2" destOrd="0" presId="urn:microsoft.com/office/officeart/2018/2/layout/IconVerticalSolidList"/>
    <dgm:cxn modelId="{98DEB9DB-0B0C-4FDA-8E6C-BA8CD2762FCD}" type="presParOf" srcId="{B1D50FCA-F1A0-4489-8A7E-1C3DDC6E84FC}" destId="{1DCAA579-BAC0-4023-B413-95F2BE82CC7C}" srcOrd="3" destOrd="0" presId="urn:microsoft.com/office/officeart/2018/2/layout/IconVerticalSolidList"/>
    <dgm:cxn modelId="{942D6325-5850-45B1-BBC5-A13AB5F14E53}" type="presParOf" srcId="{E9205863-A393-40A4-961D-50F327D4FAF5}" destId="{07DC30ED-E49A-427D-8B1F-C58F88EC49AB}" srcOrd="9" destOrd="0" presId="urn:microsoft.com/office/officeart/2018/2/layout/IconVerticalSolidList"/>
    <dgm:cxn modelId="{B1369C8A-6485-4A12-A680-573D9B72E6D2}" type="presParOf" srcId="{E9205863-A393-40A4-961D-50F327D4FAF5}" destId="{47CC23CE-066C-4273-B66B-A5134D2A0DB5}" srcOrd="10" destOrd="0" presId="urn:microsoft.com/office/officeart/2018/2/layout/IconVerticalSolidList"/>
    <dgm:cxn modelId="{D2100B9A-5A35-4E77-BEEE-55CA20895416}" type="presParOf" srcId="{47CC23CE-066C-4273-B66B-A5134D2A0DB5}" destId="{E33EEDA6-DACC-482B-AFF4-84C746C6EF25}" srcOrd="0" destOrd="0" presId="urn:microsoft.com/office/officeart/2018/2/layout/IconVerticalSolidList"/>
    <dgm:cxn modelId="{D9B2010E-778D-4C3A-A017-78A820F84D9F}" type="presParOf" srcId="{47CC23CE-066C-4273-B66B-A5134D2A0DB5}" destId="{D9DE7D2C-3EBD-4C27-94F5-36F1C05466FE}" srcOrd="1" destOrd="0" presId="urn:microsoft.com/office/officeart/2018/2/layout/IconVerticalSolidList"/>
    <dgm:cxn modelId="{5B086237-BADF-4BEA-8054-107EF1398DA3}" type="presParOf" srcId="{47CC23CE-066C-4273-B66B-A5134D2A0DB5}" destId="{C349A1A7-542A-42B1-93EB-8E5478BB2767}" srcOrd="2" destOrd="0" presId="urn:microsoft.com/office/officeart/2018/2/layout/IconVerticalSolidList"/>
    <dgm:cxn modelId="{0D9ABC42-CAF7-4381-80C9-C7EF2732E712}" type="presParOf" srcId="{47CC23CE-066C-4273-B66B-A5134D2A0DB5}" destId="{59A0B050-34CD-4B2F-ACF6-26A96706169A}" srcOrd="3" destOrd="0" presId="urn:microsoft.com/office/officeart/2018/2/layout/IconVerticalSolidList"/>
    <dgm:cxn modelId="{B9E66013-C1CC-4E64-B085-AF28E30108DB}" type="presParOf" srcId="{E9205863-A393-40A4-961D-50F327D4FAF5}" destId="{4C4B2BBA-F7D2-4530-A869-EC83C39516B5}" srcOrd="11" destOrd="0" presId="urn:microsoft.com/office/officeart/2018/2/layout/IconVerticalSolidList"/>
    <dgm:cxn modelId="{E4A2197B-6E9A-4435-BBC5-EA458079A2A8}" type="presParOf" srcId="{E9205863-A393-40A4-961D-50F327D4FAF5}" destId="{D87E6AE7-3637-4890-B6DC-033DA3AD6D4E}" srcOrd="12" destOrd="0" presId="urn:microsoft.com/office/officeart/2018/2/layout/IconVerticalSolidList"/>
    <dgm:cxn modelId="{556C62A4-3E36-409E-A2DC-0E9B87406B12}" type="presParOf" srcId="{D87E6AE7-3637-4890-B6DC-033DA3AD6D4E}" destId="{1A0B74D7-0493-4388-9B31-2CE3748221E8}" srcOrd="0" destOrd="0" presId="urn:microsoft.com/office/officeart/2018/2/layout/IconVerticalSolidList"/>
    <dgm:cxn modelId="{C41661D1-7BB6-480B-AF46-4FD6C792FA7C}" type="presParOf" srcId="{D87E6AE7-3637-4890-B6DC-033DA3AD6D4E}" destId="{0AA6C6BB-9292-4CEB-8462-4B3613545EB0}" srcOrd="1" destOrd="0" presId="urn:microsoft.com/office/officeart/2018/2/layout/IconVerticalSolidList"/>
    <dgm:cxn modelId="{1042C04C-7835-4739-8BBD-807A98FBF25A}" type="presParOf" srcId="{D87E6AE7-3637-4890-B6DC-033DA3AD6D4E}" destId="{29862C93-46B0-465B-83B4-EF28791941DF}" srcOrd="2" destOrd="0" presId="urn:microsoft.com/office/officeart/2018/2/layout/IconVerticalSolidList"/>
    <dgm:cxn modelId="{199F40B9-CE95-4D65-BEF0-70D5190A3E49}" type="presParOf" srcId="{D87E6AE7-3637-4890-B6DC-033DA3AD6D4E}" destId="{76F9FA17-F197-4FA4-8B47-484D0FE8684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E21CF0-80E5-4E09-8662-C3F4025D2FB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6DA7194-4A1B-4BC5-93C9-347D5124C13F}">
      <dgm:prSet custT="1"/>
      <dgm:spPr/>
      <dgm:t>
        <a:bodyPr/>
        <a:lstStyle/>
        <a:p>
          <a:r>
            <a:rPr lang="en-US" sz="1800" dirty="0"/>
            <a:t>According to Distraction.gov </a:t>
          </a:r>
          <a:r>
            <a:rPr lang="en-US" sz="1800" b="1" i="1" dirty="0"/>
            <a:t>distracted driving is</a:t>
          </a:r>
          <a:r>
            <a:rPr lang="en-US" sz="1800" dirty="0"/>
            <a:t> </a:t>
          </a:r>
          <a:r>
            <a:rPr lang="en-US" sz="1800" b="1" i="1" dirty="0"/>
            <a:t>any non-driving activity a person engages in that has the potential to distract from the primary task of driving and increase the risk of crashing.</a:t>
          </a:r>
          <a:endParaRPr lang="en-US" sz="1800" dirty="0"/>
        </a:p>
      </dgm:t>
    </dgm:pt>
    <dgm:pt modelId="{C89DD7CA-63D5-4E85-A6A5-163512E7A29B}" type="parTrans" cxnId="{F7ACF3EB-8709-4DA4-BCB9-97FF2BB838A8}">
      <dgm:prSet/>
      <dgm:spPr/>
      <dgm:t>
        <a:bodyPr/>
        <a:lstStyle/>
        <a:p>
          <a:endParaRPr lang="en-US"/>
        </a:p>
      </dgm:t>
    </dgm:pt>
    <dgm:pt modelId="{EFE4931B-6E92-45B7-B227-9118444C7AA2}" type="sibTrans" cxnId="{F7ACF3EB-8709-4DA4-BCB9-97FF2BB838A8}">
      <dgm:prSet/>
      <dgm:spPr/>
      <dgm:t>
        <a:bodyPr/>
        <a:lstStyle/>
        <a:p>
          <a:endParaRPr lang="en-US"/>
        </a:p>
      </dgm:t>
    </dgm:pt>
    <dgm:pt modelId="{CACBF941-A4A2-42DD-9574-75F1E3D01D48}">
      <dgm:prSet custT="1"/>
      <dgm:spPr/>
      <dgm:t>
        <a:bodyPr/>
        <a:lstStyle/>
        <a:p>
          <a:r>
            <a:rPr lang="en-US" sz="1800" dirty="0"/>
            <a:t>Driving is a skill that requires your full attention to safely control your vehicle and respond to events happening around you. </a:t>
          </a:r>
          <a:r>
            <a:rPr lang="en-US" sz="1800" u="sng" dirty="0"/>
            <a:t>Distractions are anything that takes your attention off the primary task of driving.</a:t>
          </a:r>
          <a:endParaRPr lang="en-US" sz="1800" dirty="0"/>
        </a:p>
      </dgm:t>
    </dgm:pt>
    <dgm:pt modelId="{BEA604D5-B60B-4932-AAE7-919016F5BC5F}" type="parTrans" cxnId="{F719752D-34B5-4B87-9FA9-C44C8E1BD7AA}">
      <dgm:prSet/>
      <dgm:spPr/>
      <dgm:t>
        <a:bodyPr/>
        <a:lstStyle/>
        <a:p>
          <a:endParaRPr lang="en-US"/>
        </a:p>
      </dgm:t>
    </dgm:pt>
    <dgm:pt modelId="{952EA748-CE08-4182-AFE3-2D4ED4F952B3}" type="sibTrans" cxnId="{F719752D-34B5-4B87-9FA9-C44C8E1BD7AA}">
      <dgm:prSet/>
      <dgm:spPr/>
      <dgm:t>
        <a:bodyPr/>
        <a:lstStyle/>
        <a:p>
          <a:endParaRPr lang="en-US"/>
        </a:p>
      </dgm:t>
    </dgm:pt>
    <dgm:pt modelId="{CA5D099C-2DA5-4EE8-AE39-062666AD2282}" type="pres">
      <dgm:prSet presAssocID="{5FE21CF0-80E5-4E09-8662-C3F4025D2FB9}" presName="root" presStyleCnt="0">
        <dgm:presLayoutVars>
          <dgm:dir/>
          <dgm:resizeHandles val="exact"/>
        </dgm:presLayoutVars>
      </dgm:prSet>
      <dgm:spPr/>
    </dgm:pt>
    <dgm:pt modelId="{5AD72D99-603C-4C19-993B-05330D0149E1}" type="pres">
      <dgm:prSet presAssocID="{C6DA7194-4A1B-4BC5-93C9-347D5124C13F}" presName="compNode" presStyleCnt="0"/>
      <dgm:spPr/>
    </dgm:pt>
    <dgm:pt modelId="{E689752B-13C7-45BB-A5EC-A596FDA86AD7}" type="pres">
      <dgm:prSet presAssocID="{C6DA7194-4A1B-4BC5-93C9-347D5124C13F}" presName="bgRect" presStyleLbl="bgShp" presStyleIdx="0" presStyleCnt="2" custScaleY="116081"/>
      <dgm:spPr/>
    </dgm:pt>
    <dgm:pt modelId="{AF97C8CE-C2A9-4E0D-AF77-F3B95C289CE0}" type="pres">
      <dgm:prSet presAssocID="{C6DA7194-4A1B-4BC5-93C9-347D5124C13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ooter"/>
        </a:ext>
      </dgm:extLst>
    </dgm:pt>
    <dgm:pt modelId="{C03D6174-4E04-46EC-B575-C7F5E901875A}" type="pres">
      <dgm:prSet presAssocID="{C6DA7194-4A1B-4BC5-93C9-347D5124C13F}" presName="spaceRect" presStyleCnt="0"/>
      <dgm:spPr/>
    </dgm:pt>
    <dgm:pt modelId="{B9C2E6C3-FAD3-489E-8B08-2CB59EDE357A}" type="pres">
      <dgm:prSet presAssocID="{C6DA7194-4A1B-4BC5-93C9-347D5124C13F}" presName="parTx" presStyleLbl="revTx" presStyleIdx="0" presStyleCnt="2" custScaleX="110120">
        <dgm:presLayoutVars>
          <dgm:chMax val="0"/>
          <dgm:chPref val="0"/>
        </dgm:presLayoutVars>
      </dgm:prSet>
      <dgm:spPr/>
    </dgm:pt>
    <dgm:pt modelId="{61147736-71FE-44E4-8F57-1B09F24C10A3}" type="pres">
      <dgm:prSet presAssocID="{EFE4931B-6E92-45B7-B227-9118444C7AA2}" presName="sibTrans" presStyleCnt="0"/>
      <dgm:spPr/>
    </dgm:pt>
    <dgm:pt modelId="{E22C9C57-B30F-4091-B669-7F575F00A5BD}" type="pres">
      <dgm:prSet presAssocID="{CACBF941-A4A2-42DD-9574-75F1E3D01D48}" presName="compNode" presStyleCnt="0"/>
      <dgm:spPr/>
    </dgm:pt>
    <dgm:pt modelId="{A9205313-87E0-4A6E-A3F6-694032CD4747}" type="pres">
      <dgm:prSet presAssocID="{CACBF941-A4A2-42DD-9574-75F1E3D01D48}" presName="bgRect" presStyleLbl="bgShp" presStyleIdx="1" presStyleCnt="2" custScaleY="113119"/>
      <dgm:spPr/>
    </dgm:pt>
    <dgm:pt modelId="{22BE12F0-528A-4D1C-8DC8-B27AD10D742E}" type="pres">
      <dgm:prSet presAssocID="{CACBF941-A4A2-42DD-9574-75F1E3D01D4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r"/>
        </a:ext>
      </dgm:extLst>
    </dgm:pt>
    <dgm:pt modelId="{FA047B3E-3022-4E0D-8294-BDA193EBC915}" type="pres">
      <dgm:prSet presAssocID="{CACBF941-A4A2-42DD-9574-75F1E3D01D48}" presName="spaceRect" presStyleCnt="0"/>
      <dgm:spPr/>
    </dgm:pt>
    <dgm:pt modelId="{E54AF260-4463-4BF8-9D17-559925093B2D}" type="pres">
      <dgm:prSet presAssocID="{CACBF941-A4A2-42DD-9574-75F1E3D01D48}" presName="parTx" presStyleLbl="revTx" presStyleIdx="1" presStyleCnt="2" custScaleX="111084">
        <dgm:presLayoutVars>
          <dgm:chMax val="0"/>
          <dgm:chPref val="0"/>
        </dgm:presLayoutVars>
      </dgm:prSet>
      <dgm:spPr/>
    </dgm:pt>
  </dgm:ptLst>
  <dgm:cxnLst>
    <dgm:cxn modelId="{F719752D-34B5-4B87-9FA9-C44C8E1BD7AA}" srcId="{5FE21CF0-80E5-4E09-8662-C3F4025D2FB9}" destId="{CACBF941-A4A2-42DD-9574-75F1E3D01D48}" srcOrd="1" destOrd="0" parTransId="{BEA604D5-B60B-4932-AAE7-919016F5BC5F}" sibTransId="{952EA748-CE08-4182-AFE3-2D4ED4F952B3}"/>
    <dgm:cxn modelId="{11255851-3492-403C-AEC2-214F86ED0D74}" type="presOf" srcId="{CACBF941-A4A2-42DD-9574-75F1E3D01D48}" destId="{E54AF260-4463-4BF8-9D17-559925093B2D}" srcOrd="0" destOrd="0" presId="urn:microsoft.com/office/officeart/2018/2/layout/IconVerticalSolidList"/>
    <dgm:cxn modelId="{E84490BA-E2E1-46C6-9F8B-4B7726859389}" type="presOf" srcId="{C6DA7194-4A1B-4BC5-93C9-347D5124C13F}" destId="{B9C2E6C3-FAD3-489E-8B08-2CB59EDE357A}" srcOrd="0" destOrd="0" presId="urn:microsoft.com/office/officeart/2018/2/layout/IconVerticalSolidList"/>
    <dgm:cxn modelId="{2D9E10D5-A6C1-4C15-AF12-7F3EFAC6EAA7}" type="presOf" srcId="{5FE21CF0-80E5-4E09-8662-C3F4025D2FB9}" destId="{CA5D099C-2DA5-4EE8-AE39-062666AD2282}" srcOrd="0" destOrd="0" presId="urn:microsoft.com/office/officeart/2018/2/layout/IconVerticalSolidList"/>
    <dgm:cxn modelId="{F7ACF3EB-8709-4DA4-BCB9-97FF2BB838A8}" srcId="{5FE21CF0-80E5-4E09-8662-C3F4025D2FB9}" destId="{C6DA7194-4A1B-4BC5-93C9-347D5124C13F}" srcOrd="0" destOrd="0" parTransId="{C89DD7CA-63D5-4E85-A6A5-163512E7A29B}" sibTransId="{EFE4931B-6E92-45B7-B227-9118444C7AA2}"/>
    <dgm:cxn modelId="{6ECDCDB9-6DC7-4071-BE44-C73C33884907}" type="presParOf" srcId="{CA5D099C-2DA5-4EE8-AE39-062666AD2282}" destId="{5AD72D99-603C-4C19-993B-05330D0149E1}" srcOrd="0" destOrd="0" presId="urn:microsoft.com/office/officeart/2018/2/layout/IconVerticalSolidList"/>
    <dgm:cxn modelId="{A0DCBF68-A550-4BE4-B014-DE8512E5BF66}" type="presParOf" srcId="{5AD72D99-603C-4C19-993B-05330D0149E1}" destId="{E689752B-13C7-45BB-A5EC-A596FDA86AD7}" srcOrd="0" destOrd="0" presId="urn:microsoft.com/office/officeart/2018/2/layout/IconVerticalSolidList"/>
    <dgm:cxn modelId="{47634A39-06EC-46C6-9748-561A54C2CCC8}" type="presParOf" srcId="{5AD72D99-603C-4C19-993B-05330D0149E1}" destId="{AF97C8CE-C2A9-4E0D-AF77-F3B95C289CE0}" srcOrd="1" destOrd="0" presId="urn:microsoft.com/office/officeart/2018/2/layout/IconVerticalSolidList"/>
    <dgm:cxn modelId="{E418EDCC-657A-468F-9692-F7834DFB147D}" type="presParOf" srcId="{5AD72D99-603C-4C19-993B-05330D0149E1}" destId="{C03D6174-4E04-46EC-B575-C7F5E901875A}" srcOrd="2" destOrd="0" presId="urn:microsoft.com/office/officeart/2018/2/layout/IconVerticalSolidList"/>
    <dgm:cxn modelId="{8D1AB5FB-6C62-4AE4-9FC0-31572B5CF250}" type="presParOf" srcId="{5AD72D99-603C-4C19-993B-05330D0149E1}" destId="{B9C2E6C3-FAD3-489E-8B08-2CB59EDE357A}" srcOrd="3" destOrd="0" presId="urn:microsoft.com/office/officeart/2018/2/layout/IconVerticalSolidList"/>
    <dgm:cxn modelId="{F1B963B6-E29D-4F94-872E-7589E0B69903}" type="presParOf" srcId="{CA5D099C-2DA5-4EE8-AE39-062666AD2282}" destId="{61147736-71FE-44E4-8F57-1B09F24C10A3}" srcOrd="1" destOrd="0" presId="urn:microsoft.com/office/officeart/2018/2/layout/IconVerticalSolidList"/>
    <dgm:cxn modelId="{83D690D2-05F2-47CE-85FC-8AAEC633A784}" type="presParOf" srcId="{CA5D099C-2DA5-4EE8-AE39-062666AD2282}" destId="{E22C9C57-B30F-4091-B669-7F575F00A5BD}" srcOrd="2" destOrd="0" presId="urn:microsoft.com/office/officeart/2018/2/layout/IconVerticalSolidList"/>
    <dgm:cxn modelId="{D307C08B-275A-407C-8823-0CED8BB766F3}" type="presParOf" srcId="{E22C9C57-B30F-4091-B669-7F575F00A5BD}" destId="{A9205313-87E0-4A6E-A3F6-694032CD4747}" srcOrd="0" destOrd="0" presId="urn:microsoft.com/office/officeart/2018/2/layout/IconVerticalSolidList"/>
    <dgm:cxn modelId="{327732FA-1503-41A7-8538-1073B101EB42}" type="presParOf" srcId="{E22C9C57-B30F-4091-B669-7F575F00A5BD}" destId="{22BE12F0-528A-4D1C-8DC8-B27AD10D742E}" srcOrd="1" destOrd="0" presId="urn:microsoft.com/office/officeart/2018/2/layout/IconVerticalSolidList"/>
    <dgm:cxn modelId="{B5CBEAC4-8C8F-4EAB-ABA7-FA1AEF0E7759}" type="presParOf" srcId="{E22C9C57-B30F-4091-B669-7F575F00A5BD}" destId="{FA047B3E-3022-4E0D-8294-BDA193EBC915}" srcOrd="2" destOrd="0" presId="urn:microsoft.com/office/officeart/2018/2/layout/IconVerticalSolidList"/>
    <dgm:cxn modelId="{10E9341A-B0D4-46D5-BC32-20315C1B60D5}" type="presParOf" srcId="{E22C9C57-B30F-4091-B669-7F575F00A5BD}" destId="{E54AF260-4463-4BF8-9D17-559925093B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3BADE-E192-488E-8696-985E94F0D84E}">
      <dsp:nvSpPr>
        <dsp:cNvPr id="0" name=""/>
        <dsp:cNvSpPr/>
      </dsp:nvSpPr>
      <dsp:spPr>
        <a:xfrm>
          <a:off x="0" y="6461"/>
          <a:ext cx="6513603" cy="12410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C419AD-0C57-41AE-9C66-308729437B88}">
      <dsp:nvSpPr>
        <dsp:cNvPr id="0" name=""/>
        <dsp:cNvSpPr/>
      </dsp:nvSpPr>
      <dsp:spPr>
        <a:xfrm>
          <a:off x="375416" y="285697"/>
          <a:ext cx="683243" cy="6825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1CB75-0807-4688-848B-6F17A6E98002}">
      <dsp:nvSpPr>
        <dsp:cNvPr id="0" name=""/>
        <dsp:cNvSpPr/>
      </dsp:nvSpPr>
      <dsp:spPr>
        <a:xfrm>
          <a:off x="1434076" y="6461"/>
          <a:ext cx="4759859" cy="124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73" tIns="131473" rIns="131473" bIns="131473" numCol="1" spcCol="1270" anchor="ctr" anchorCtr="0">
          <a:noAutofit/>
        </a:bodyPr>
        <a:lstStyle/>
        <a:p>
          <a:pPr marL="0" lvl="0" indent="0" algn="l" defTabSz="889000">
            <a:lnSpc>
              <a:spcPct val="90000"/>
            </a:lnSpc>
            <a:spcBef>
              <a:spcPct val="0"/>
            </a:spcBef>
            <a:spcAft>
              <a:spcPct val="35000"/>
            </a:spcAft>
            <a:buNone/>
          </a:pPr>
          <a:r>
            <a:rPr lang="en-US" sz="2000" kern="1200" dirty="0"/>
            <a:t>Participants in staff’s vehicle is permitted ONLY when agency-provided transportation is NOT available or in an ER. Transportation need must be related to service plan.</a:t>
          </a:r>
        </a:p>
      </dsp:txBody>
      <dsp:txXfrm>
        <a:off x="1434076" y="6461"/>
        <a:ext cx="4759859" cy="1242260"/>
      </dsp:txXfrm>
    </dsp:sp>
    <dsp:sp modelId="{CA29715F-3FFB-49A4-AF56-A5C810876D78}">
      <dsp:nvSpPr>
        <dsp:cNvPr id="0" name=""/>
        <dsp:cNvSpPr/>
      </dsp:nvSpPr>
      <dsp:spPr>
        <a:xfrm>
          <a:off x="0" y="1549875"/>
          <a:ext cx="6513603" cy="12410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F863B-C5B2-4C91-BD9A-CFD18F386D20}">
      <dsp:nvSpPr>
        <dsp:cNvPr id="0" name=""/>
        <dsp:cNvSpPr/>
      </dsp:nvSpPr>
      <dsp:spPr>
        <a:xfrm>
          <a:off x="375416" y="1829111"/>
          <a:ext cx="683243" cy="6825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FD7F24-AC93-48F6-9BA8-78EFD5D53FFC}">
      <dsp:nvSpPr>
        <dsp:cNvPr id="0" name=""/>
        <dsp:cNvSpPr/>
      </dsp:nvSpPr>
      <dsp:spPr>
        <a:xfrm>
          <a:off x="1434076" y="1549875"/>
          <a:ext cx="4759859" cy="124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73" tIns="131473" rIns="131473" bIns="131473" numCol="1" spcCol="1270" anchor="ctr" anchorCtr="0">
          <a:noAutofit/>
        </a:bodyPr>
        <a:lstStyle/>
        <a:p>
          <a:pPr marL="0" lvl="0" indent="0" algn="l" defTabSz="889000">
            <a:lnSpc>
              <a:spcPct val="90000"/>
            </a:lnSpc>
            <a:spcBef>
              <a:spcPct val="0"/>
            </a:spcBef>
            <a:spcAft>
              <a:spcPct val="35000"/>
            </a:spcAft>
            <a:buNone/>
          </a:pPr>
          <a:r>
            <a:rPr lang="en-US" sz="2000" kern="1200" dirty="0"/>
            <a:t>By expiration dates, MUST provide supervisor renewed required documents.</a:t>
          </a:r>
        </a:p>
      </dsp:txBody>
      <dsp:txXfrm>
        <a:off x="1434076" y="1549875"/>
        <a:ext cx="4759859" cy="1242260"/>
      </dsp:txXfrm>
    </dsp:sp>
    <dsp:sp modelId="{7446AEC0-763A-4930-B23A-525324AAFDCE}">
      <dsp:nvSpPr>
        <dsp:cNvPr id="0" name=""/>
        <dsp:cNvSpPr/>
      </dsp:nvSpPr>
      <dsp:spPr>
        <a:xfrm>
          <a:off x="0" y="3093289"/>
          <a:ext cx="6513603" cy="12410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80958C-04E9-4D67-B8D4-2E11B67A0A9D}">
      <dsp:nvSpPr>
        <dsp:cNvPr id="0" name=""/>
        <dsp:cNvSpPr/>
      </dsp:nvSpPr>
      <dsp:spPr>
        <a:xfrm>
          <a:off x="375416" y="3372525"/>
          <a:ext cx="683243" cy="6825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4C8E0B-3465-4E10-A43A-380E88A32391}">
      <dsp:nvSpPr>
        <dsp:cNvPr id="0" name=""/>
        <dsp:cNvSpPr/>
      </dsp:nvSpPr>
      <dsp:spPr>
        <a:xfrm>
          <a:off x="1317959" y="3093289"/>
          <a:ext cx="4992093" cy="124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73" tIns="131473" rIns="131473" bIns="131473" numCol="1" spcCol="1270" anchor="ctr" anchorCtr="0">
          <a:noAutofit/>
        </a:bodyPr>
        <a:lstStyle/>
        <a:p>
          <a:pPr marL="0" lvl="0" indent="0" algn="l" defTabSz="889000">
            <a:lnSpc>
              <a:spcPct val="90000"/>
            </a:lnSpc>
            <a:spcBef>
              <a:spcPct val="0"/>
            </a:spcBef>
            <a:spcAft>
              <a:spcPct val="35000"/>
            </a:spcAft>
            <a:buNone/>
          </a:pPr>
          <a:r>
            <a:rPr lang="en-US" sz="2000" kern="1200" dirty="0"/>
            <a:t>Report changes in driving record, license suspension, or insurance coverage to supervisor by next scheduled workday.</a:t>
          </a:r>
        </a:p>
      </dsp:txBody>
      <dsp:txXfrm>
        <a:off x="1317959" y="3093289"/>
        <a:ext cx="4992093" cy="1242260"/>
      </dsp:txXfrm>
    </dsp:sp>
    <dsp:sp modelId="{C6586E45-C4BB-4387-9D98-12E25C3CD9AF}">
      <dsp:nvSpPr>
        <dsp:cNvPr id="0" name=""/>
        <dsp:cNvSpPr/>
      </dsp:nvSpPr>
      <dsp:spPr>
        <a:xfrm>
          <a:off x="0" y="4636704"/>
          <a:ext cx="6513603" cy="124104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396F2-43B8-4FA0-9694-E3E59F20FCAA}">
      <dsp:nvSpPr>
        <dsp:cNvPr id="0" name=""/>
        <dsp:cNvSpPr/>
      </dsp:nvSpPr>
      <dsp:spPr>
        <a:xfrm>
          <a:off x="375416" y="4915939"/>
          <a:ext cx="683243" cy="6825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C8B4C4-99C9-40E9-894D-E4366B259E86}">
      <dsp:nvSpPr>
        <dsp:cNvPr id="0" name=""/>
        <dsp:cNvSpPr/>
      </dsp:nvSpPr>
      <dsp:spPr>
        <a:xfrm>
          <a:off x="1434076" y="4636704"/>
          <a:ext cx="4759859" cy="124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73" tIns="131473" rIns="131473" bIns="131473" numCol="1" spcCol="1270" anchor="ctr" anchorCtr="0">
          <a:noAutofit/>
        </a:bodyPr>
        <a:lstStyle/>
        <a:p>
          <a:pPr marL="0" lvl="0" indent="0" algn="l" defTabSz="800100">
            <a:lnSpc>
              <a:spcPct val="90000"/>
            </a:lnSpc>
            <a:spcBef>
              <a:spcPct val="0"/>
            </a:spcBef>
            <a:spcAft>
              <a:spcPct val="35000"/>
            </a:spcAft>
            <a:buNone/>
          </a:pPr>
          <a:r>
            <a:rPr lang="en-US" sz="1800" kern="1200" dirty="0"/>
            <a:t>If suspended </a:t>
          </a:r>
          <a:r>
            <a:rPr lang="en-US" sz="1800" kern="1200"/>
            <a:t>from driving</a:t>
          </a:r>
          <a:r>
            <a:rPr lang="en-US" sz="1800" kern="1200" dirty="0"/>
            <a:t>, supervisor will try to reassign driving, or person may be transferred to a position not requiring driving. Termination may result if alternatives cannot be provided.</a:t>
          </a:r>
        </a:p>
      </dsp:txBody>
      <dsp:txXfrm>
        <a:off x="1434076" y="4636704"/>
        <a:ext cx="4759859" cy="1242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D0810-8189-4175-AE40-BE28A6CE00A5}">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3F73E-75B2-45EC-B1B8-B825A58A851A}">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2B2F26-5E5D-47A9-9576-B81C7EA8A677}">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90000"/>
            </a:lnSpc>
            <a:spcBef>
              <a:spcPct val="0"/>
            </a:spcBef>
            <a:spcAft>
              <a:spcPct val="35000"/>
            </a:spcAft>
            <a:buNone/>
          </a:pPr>
          <a:r>
            <a:rPr lang="en-US" sz="2000" kern="1200" dirty="0"/>
            <a:t>Staff using own vehicles when engaging in UCP business assume liability for accidents up to their vehicle insurance liability limits.</a:t>
          </a:r>
        </a:p>
      </dsp:txBody>
      <dsp:txXfrm>
        <a:off x="1429899" y="2442"/>
        <a:ext cx="5083704" cy="1238008"/>
      </dsp:txXfrm>
    </dsp:sp>
    <dsp:sp modelId="{EA10A106-CD87-405D-8974-1AB749C1F173}">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1108DE-9B0E-47BD-AEA6-CEF13D0C87D0}">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544235-FC51-4C97-8ED4-DF80E2C5157C}">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90000"/>
            </a:lnSpc>
            <a:spcBef>
              <a:spcPct val="0"/>
            </a:spcBef>
            <a:spcAft>
              <a:spcPct val="35000"/>
            </a:spcAft>
            <a:buNone/>
          </a:pPr>
          <a:r>
            <a:rPr lang="en-US" sz="2000" kern="1200"/>
            <a:t>UCP is not liable for damage costs to staff’s personal vehicle.</a:t>
          </a:r>
        </a:p>
      </dsp:txBody>
      <dsp:txXfrm>
        <a:off x="1429899" y="1549953"/>
        <a:ext cx="5083704" cy="1238008"/>
      </dsp:txXfrm>
    </dsp:sp>
    <dsp:sp modelId="{FAB00BC6-8468-40BE-91EB-8E1A711C0624}">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45763C-0DEE-41FF-BBF2-0609F02C3121}">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2AD634-CC51-431E-A212-1C6E464D313E}">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90000"/>
            </a:lnSpc>
            <a:spcBef>
              <a:spcPct val="0"/>
            </a:spcBef>
            <a:spcAft>
              <a:spcPct val="35000"/>
            </a:spcAft>
            <a:buNone/>
          </a:pPr>
          <a:r>
            <a:rPr lang="en-US" sz="2000" kern="1200"/>
            <a:t>Required to carry state minimum single limit coverage for both bodily and property damage.</a:t>
          </a:r>
        </a:p>
      </dsp:txBody>
      <dsp:txXfrm>
        <a:off x="1429899" y="3097464"/>
        <a:ext cx="5083704" cy="1238008"/>
      </dsp:txXfrm>
    </dsp:sp>
    <dsp:sp modelId="{3BAD50A5-C962-4C6E-B758-B87E0BB699A1}">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134E7-E851-4C58-AB99-4A318A079C29}">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37CB86-F465-4A3E-B23F-1396F84DB51A}">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90000"/>
            </a:lnSpc>
            <a:spcBef>
              <a:spcPct val="0"/>
            </a:spcBef>
            <a:spcAft>
              <a:spcPct val="35000"/>
            </a:spcAft>
            <a:buNone/>
          </a:pPr>
          <a:r>
            <a:rPr lang="en-US" sz="2000" kern="1200"/>
            <a:t>UCP carries non-owned automobile liability insurance that will provide coverage ONLY in excess of staff’s personal auto insurance limits.</a:t>
          </a:r>
        </a:p>
      </dsp:txBody>
      <dsp:txXfrm>
        <a:off x="1429899" y="4644974"/>
        <a:ext cx="5083704" cy="1238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1F56C-6487-4B6F-BA9A-B5CE8D34E306}">
      <dsp:nvSpPr>
        <dsp:cNvPr id="0" name=""/>
        <dsp:cNvSpPr/>
      </dsp:nvSpPr>
      <dsp:spPr>
        <a:xfrm>
          <a:off x="0" y="7467"/>
          <a:ext cx="6513603" cy="89455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28486A-E910-4FFE-AD4F-A9708CB9AFF0}">
      <dsp:nvSpPr>
        <dsp:cNvPr id="0" name=""/>
        <dsp:cNvSpPr/>
      </dsp:nvSpPr>
      <dsp:spPr>
        <a:xfrm>
          <a:off x="270601" y="208741"/>
          <a:ext cx="492484" cy="4920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07F18A-2025-4F32-805B-FAA71DCB73FE}">
      <dsp:nvSpPr>
        <dsp:cNvPr id="0" name=""/>
        <dsp:cNvSpPr/>
      </dsp:nvSpPr>
      <dsp:spPr>
        <a:xfrm>
          <a:off x="1033687" y="7467"/>
          <a:ext cx="5433217"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89000">
            <a:lnSpc>
              <a:spcPct val="90000"/>
            </a:lnSpc>
            <a:spcBef>
              <a:spcPct val="0"/>
            </a:spcBef>
            <a:spcAft>
              <a:spcPct val="35000"/>
            </a:spcAft>
            <a:buNone/>
          </a:pPr>
          <a:r>
            <a:rPr lang="en-US" sz="2000" kern="1200" dirty="0"/>
            <a:t>If an accident occurs while working, follow accident reporting procedure: </a:t>
          </a:r>
        </a:p>
      </dsp:txBody>
      <dsp:txXfrm>
        <a:off x="1033687" y="7467"/>
        <a:ext cx="5433217" cy="978415"/>
      </dsp:txXfrm>
    </dsp:sp>
    <dsp:sp modelId="{7771FA80-67CF-4F3C-86AF-33588395E5CD}">
      <dsp:nvSpPr>
        <dsp:cNvPr id="0" name=""/>
        <dsp:cNvSpPr/>
      </dsp:nvSpPr>
      <dsp:spPr>
        <a:xfrm>
          <a:off x="0" y="1230486"/>
          <a:ext cx="6513603" cy="89455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B3F1F-1BC8-4C9E-A3D4-EF9EA9B42E4D}">
      <dsp:nvSpPr>
        <dsp:cNvPr id="0" name=""/>
        <dsp:cNvSpPr/>
      </dsp:nvSpPr>
      <dsp:spPr>
        <a:xfrm>
          <a:off x="270601" y="1431760"/>
          <a:ext cx="492484" cy="4920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0FC5A8-EC22-43D3-A409-1DAADD23A598}">
      <dsp:nvSpPr>
        <dsp:cNvPr id="0" name=""/>
        <dsp:cNvSpPr/>
      </dsp:nvSpPr>
      <dsp:spPr>
        <a:xfrm>
          <a:off x="1033687" y="1230486"/>
          <a:ext cx="5433217"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89000">
            <a:lnSpc>
              <a:spcPct val="90000"/>
            </a:lnSpc>
            <a:spcBef>
              <a:spcPct val="0"/>
            </a:spcBef>
            <a:spcAft>
              <a:spcPct val="35000"/>
            </a:spcAft>
            <a:buNone/>
          </a:pPr>
          <a:r>
            <a:rPr lang="en-US" sz="2000" kern="1200" dirty="0"/>
            <a:t>Call 911 if the accident involves injuries, vehicle is not drivable, or incident involves a moving violation. </a:t>
          </a:r>
        </a:p>
      </dsp:txBody>
      <dsp:txXfrm>
        <a:off x="1033687" y="1230486"/>
        <a:ext cx="5433217" cy="978415"/>
      </dsp:txXfrm>
    </dsp:sp>
    <dsp:sp modelId="{E4EF44A9-8A14-4181-812E-B5B4EE916F47}">
      <dsp:nvSpPr>
        <dsp:cNvPr id="0" name=""/>
        <dsp:cNvSpPr/>
      </dsp:nvSpPr>
      <dsp:spPr>
        <a:xfrm>
          <a:off x="0" y="2453505"/>
          <a:ext cx="6513603" cy="89455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F20DA4-012D-4805-8484-D5219F334574}">
      <dsp:nvSpPr>
        <dsp:cNvPr id="0" name=""/>
        <dsp:cNvSpPr/>
      </dsp:nvSpPr>
      <dsp:spPr>
        <a:xfrm>
          <a:off x="270601" y="2654779"/>
          <a:ext cx="492484" cy="4920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D6EDE2-AC32-4A75-9433-B6D98BD04052}">
      <dsp:nvSpPr>
        <dsp:cNvPr id="0" name=""/>
        <dsp:cNvSpPr/>
      </dsp:nvSpPr>
      <dsp:spPr>
        <a:xfrm>
          <a:off x="1033687" y="2453505"/>
          <a:ext cx="5433217"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89000">
            <a:lnSpc>
              <a:spcPct val="90000"/>
            </a:lnSpc>
            <a:spcBef>
              <a:spcPct val="0"/>
            </a:spcBef>
            <a:spcAft>
              <a:spcPct val="35000"/>
            </a:spcAft>
            <a:buNone/>
          </a:pPr>
          <a:r>
            <a:rPr lang="en-US" sz="2000" kern="1200" dirty="0"/>
            <a:t>Immediately report to supervisor, who will initiate worker’s comp reporting process, reasonable suspicion testing, insurance paperwork to report.</a:t>
          </a:r>
        </a:p>
      </dsp:txBody>
      <dsp:txXfrm>
        <a:off x="1033687" y="2453505"/>
        <a:ext cx="5433217" cy="978415"/>
      </dsp:txXfrm>
    </dsp:sp>
    <dsp:sp modelId="{B92CF62E-6978-4FFD-8EA9-51BFC1CF976C}">
      <dsp:nvSpPr>
        <dsp:cNvPr id="0" name=""/>
        <dsp:cNvSpPr/>
      </dsp:nvSpPr>
      <dsp:spPr>
        <a:xfrm>
          <a:off x="0" y="3676524"/>
          <a:ext cx="6513603" cy="89455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47DC05-3AE1-4BA7-9E6D-83F17D83A090}">
      <dsp:nvSpPr>
        <dsp:cNvPr id="0" name=""/>
        <dsp:cNvSpPr/>
      </dsp:nvSpPr>
      <dsp:spPr>
        <a:xfrm>
          <a:off x="270601" y="3877798"/>
          <a:ext cx="492484" cy="4920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D2CEAC-F8BB-43B7-A4AD-2A2485D913B9}">
      <dsp:nvSpPr>
        <dsp:cNvPr id="0" name=""/>
        <dsp:cNvSpPr/>
      </dsp:nvSpPr>
      <dsp:spPr>
        <a:xfrm>
          <a:off x="1033687" y="3676524"/>
          <a:ext cx="5433217"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44550">
            <a:lnSpc>
              <a:spcPct val="90000"/>
            </a:lnSpc>
            <a:spcBef>
              <a:spcPct val="0"/>
            </a:spcBef>
            <a:spcAft>
              <a:spcPct val="35000"/>
            </a:spcAft>
            <a:buNone/>
          </a:pPr>
          <a:r>
            <a:rPr lang="en-US" sz="1900" kern="1200"/>
            <a:t>Complete &amp; submit </a:t>
          </a:r>
          <a:r>
            <a:rPr lang="en-US" sz="1900" b="1" kern="1200"/>
            <a:t>Accident Report Form </a:t>
          </a:r>
          <a:r>
            <a:rPr lang="en-US" sz="1900" kern="1200"/>
            <a:t>to supervisor by next workday. </a:t>
          </a:r>
        </a:p>
      </dsp:txBody>
      <dsp:txXfrm>
        <a:off x="1033687" y="3676524"/>
        <a:ext cx="5433217" cy="978415"/>
      </dsp:txXfrm>
    </dsp:sp>
    <dsp:sp modelId="{82191696-E85D-4ED8-BF57-227CE27B7249}">
      <dsp:nvSpPr>
        <dsp:cNvPr id="0" name=""/>
        <dsp:cNvSpPr/>
      </dsp:nvSpPr>
      <dsp:spPr>
        <a:xfrm>
          <a:off x="0" y="4899543"/>
          <a:ext cx="6513603" cy="89455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D05F0-7B97-40DF-8767-66AA2C7FBB10}">
      <dsp:nvSpPr>
        <dsp:cNvPr id="0" name=""/>
        <dsp:cNvSpPr/>
      </dsp:nvSpPr>
      <dsp:spPr>
        <a:xfrm>
          <a:off x="270601" y="5100817"/>
          <a:ext cx="492484" cy="4920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1CED29-2A42-494D-98FD-CD16FA0B9AE5}">
      <dsp:nvSpPr>
        <dsp:cNvPr id="0" name=""/>
        <dsp:cNvSpPr/>
      </dsp:nvSpPr>
      <dsp:spPr>
        <a:xfrm>
          <a:off x="1033687" y="4899543"/>
          <a:ext cx="5433217"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44550">
            <a:lnSpc>
              <a:spcPct val="90000"/>
            </a:lnSpc>
            <a:spcBef>
              <a:spcPct val="0"/>
            </a:spcBef>
            <a:spcAft>
              <a:spcPct val="35000"/>
            </a:spcAft>
            <a:buNone/>
          </a:pPr>
          <a:r>
            <a:rPr lang="en-US" sz="1900" kern="1200"/>
            <a:t>Email documentation &amp; photos to </a:t>
          </a:r>
          <a:r>
            <a:rPr lang="en-US" sz="1900" b="1" u="sng" kern="1200"/>
            <a:t>vehicles@ucpcentralpa.org</a:t>
          </a:r>
          <a:endParaRPr lang="en-US" sz="1900" kern="1200"/>
        </a:p>
      </dsp:txBody>
      <dsp:txXfrm>
        <a:off x="1033687" y="4899543"/>
        <a:ext cx="5433217" cy="9784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420C9-CE98-43A7-B34E-CDD5B81A9A20}">
      <dsp:nvSpPr>
        <dsp:cNvPr id="0" name=""/>
        <dsp:cNvSpPr/>
      </dsp:nvSpPr>
      <dsp:spPr>
        <a:xfrm>
          <a:off x="0" y="503"/>
          <a:ext cx="7242048" cy="6936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6AEFDD-E428-4EE0-B0C1-43F09076BAC5}">
      <dsp:nvSpPr>
        <dsp:cNvPr id="0" name=""/>
        <dsp:cNvSpPr/>
      </dsp:nvSpPr>
      <dsp:spPr>
        <a:xfrm>
          <a:off x="209818" y="156567"/>
          <a:ext cx="381488" cy="3814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7A8734-AE1B-4C87-9B7E-61C51828D426}">
      <dsp:nvSpPr>
        <dsp:cNvPr id="0" name=""/>
        <dsp:cNvSpPr/>
      </dsp:nvSpPr>
      <dsp:spPr>
        <a:xfrm>
          <a:off x="801126" y="503"/>
          <a:ext cx="6440921"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889000">
            <a:lnSpc>
              <a:spcPct val="100000"/>
            </a:lnSpc>
            <a:spcBef>
              <a:spcPct val="0"/>
            </a:spcBef>
            <a:spcAft>
              <a:spcPct val="35000"/>
            </a:spcAft>
            <a:buNone/>
          </a:pPr>
          <a:r>
            <a:rPr lang="en-US" sz="2000" kern="1200" dirty="0"/>
            <a:t>Obey traffic rules &amp; seat belts use</a:t>
          </a:r>
        </a:p>
      </dsp:txBody>
      <dsp:txXfrm>
        <a:off x="801126" y="503"/>
        <a:ext cx="6440921" cy="693615"/>
      </dsp:txXfrm>
    </dsp:sp>
    <dsp:sp modelId="{0254A41D-D3CE-4E8B-9359-8DF6864D5F82}">
      <dsp:nvSpPr>
        <dsp:cNvPr id="0" name=""/>
        <dsp:cNvSpPr/>
      </dsp:nvSpPr>
      <dsp:spPr>
        <a:xfrm>
          <a:off x="0" y="899423"/>
          <a:ext cx="7242048" cy="69361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F0CE6-38B7-4F89-AF09-28B6CBF7AF30}">
      <dsp:nvSpPr>
        <dsp:cNvPr id="0" name=""/>
        <dsp:cNvSpPr/>
      </dsp:nvSpPr>
      <dsp:spPr>
        <a:xfrm>
          <a:off x="209818" y="1023587"/>
          <a:ext cx="381488" cy="3814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AD0D33-DF25-4B96-BCB7-2D2EB8EE0C96}">
      <dsp:nvSpPr>
        <dsp:cNvPr id="0" name=""/>
        <dsp:cNvSpPr/>
      </dsp:nvSpPr>
      <dsp:spPr>
        <a:xfrm>
          <a:off x="801126" y="867523"/>
          <a:ext cx="6440921"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889000">
            <a:lnSpc>
              <a:spcPct val="100000"/>
            </a:lnSpc>
            <a:spcBef>
              <a:spcPct val="0"/>
            </a:spcBef>
            <a:spcAft>
              <a:spcPct val="35000"/>
            </a:spcAft>
            <a:buNone/>
          </a:pPr>
          <a:r>
            <a:rPr lang="en-US" sz="2000" kern="1200" dirty="0"/>
            <a:t>Be far sighted &amp; keep eyes moving</a:t>
          </a:r>
        </a:p>
      </dsp:txBody>
      <dsp:txXfrm>
        <a:off x="801126" y="867523"/>
        <a:ext cx="6440921" cy="693615"/>
      </dsp:txXfrm>
    </dsp:sp>
    <dsp:sp modelId="{6ABA3F78-C690-43B7-B30C-CED5A73F283C}">
      <dsp:nvSpPr>
        <dsp:cNvPr id="0" name=""/>
        <dsp:cNvSpPr/>
      </dsp:nvSpPr>
      <dsp:spPr>
        <a:xfrm>
          <a:off x="0" y="1734543"/>
          <a:ext cx="7242048" cy="69361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EE6CDF-AFF4-4514-ACF3-5B2406B47352}">
      <dsp:nvSpPr>
        <dsp:cNvPr id="0" name=""/>
        <dsp:cNvSpPr/>
      </dsp:nvSpPr>
      <dsp:spPr>
        <a:xfrm>
          <a:off x="209818" y="1890607"/>
          <a:ext cx="381488" cy="3814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BC8250-A430-4AFC-AE35-BCAC8860B4DB}">
      <dsp:nvSpPr>
        <dsp:cNvPr id="0" name=""/>
        <dsp:cNvSpPr/>
      </dsp:nvSpPr>
      <dsp:spPr>
        <a:xfrm>
          <a:off x="801126" y="1734543"/>
          <a:ext cx="6440921"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889000">
            <a:lnSpc>
              <a:spcPct val="100000"/>
            </a:lnSpc>
            <a:spcBef>
              <a:spcPct val="0"/>
            </a:spcBef>
            <a:spcAft>
              <a:spcPct val="35000"/>
            </a:spcAft>
            <a:buNone/>
          </a:pPr>
          <a:r>
            <a:rPr lang="en-US" sz="2000" kern="1200" dirty="0"/>
            <a:t>Backing up</a:t>
          </a:r>
        </a:p>
      </dsp:txBody>
      <dsp:txXfrm>
        <a:off x="801126" y="1734543"/>
        <a:ext cx="6440921" cy="693615"/>
      </dsp:txXfrm>
    </dsp:sp>
    <dsp:sp modelId="{462CFA36-3F50-4820-859C-195D2E6AC617}">
      <dsp:nvSpPr>
        <dsp:cNvPr id="0" name=""/>
        <dsp:cNvSpPr/>
      </dsp:nvSpPr>
      <dsp:spPr>
        <a:xfrm>
          <a:off x="0" y="2601563"/>
          <a:ext cx="7242048" cy="69361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B083F-ED10-4C83-899C-84FE292D21BC}">
      <dsp:nvSpPr>
        <dsp:cNvPr id="0" name=""/>
        <dsp:cNvSpPr/>
      </dsp:nvSpPr>
      <dsp:spPr>
        <a:xfrm>
          <a:off x="209818" y="2757627"/>
          <a:ext cx="381488" cy="3814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A57F8F-5D3B-4D69-8917-7D9C9780AD1A}">
      <dsp:nvSpPr>
        <dsp:cNvPr id="0" name=""/>
        <dsp:cNvSpPr/>
      </dsp:nvSpPr>
      <dsp:spPr>
        <a:xfrm>
          <a:off x="801126" y="2601563"/>
          <a:ext cx="6440921"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889000">
            <a:lnSpc>
              <a:spcPct val="100000"/>
            </a:lnSpc>
            <a:spcBef>
              <a:spcPct val="0"/>
            </a:spcBef>
            <a:spcAft>
              <a:spcPct val="35000"/>
            </a:spcAft>
            <a:buNone/>
          </a:pPr>
          <a:r>
            <a:rPr lang="en-US" sz="2000" kern="1200" dirty="0"/>
            <a:t>Following &amp; stopping distance </a:t>
          </a:r>
        </a:p>
      </dsp:txBody>
      <dsp:txXfrm>
        <a:off x="801126" y="2601563"/>
        <a:ext cx="6440921" cy="693615"/>
      </dsp:txXfrm>
    </dsp:sp>
    <dsp:sp modelId="{F98193E6-7A32-452E-B8E2-7DE67AF0A4BD}">
      <dsp:nvSpPr>
        <dsp:cNvPr id="0" name=""/>
        <dsp:cNvSpPr/>
      </dsp:nvSpPr>
      <dsp:spPr>
        <a:xfrm>
          <a:off x="0" y="3468583"/>
          <a:ext cx="7242048" cy="69361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7B69BA-AC90-4BDE-BBA1-503F91A1C6F0}">
      <dsp:nvSpPr>
        <dsp:cNvPr id="0" name=""/>
        <dsp:cNvSpPr/>
      </dsp:nvSpPr>
      <dsp:spPr>
        <a:xfrm>
          <a:off x="209818" y="3624647"/>
          <a:ext cx="381488" cy="3814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CAA579-BAC0-4023-B413-95F2BE82CC7C}">
      <dsp:nvSpPr>
        <dsp:cNvPr id="0" name=""/>
        <dsp:cNvSpPr/>
      </dsp:nvSpPr>
      <dsp:spPr>
        <a:xfrm>
          <a:off x="801126" y="3468583"/>
          <a:ext cx="6440921"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889000">
            <a:lnSpc>
              <a:spcPct val="100000"/>
            </a:lnSpc>
            <a:spcBef>
              <a:spcPct val="0"/>
            </a:spcBef>
            <a:spcAft>
              <a:spcPct val="35000"/>
            </a:spcAft>
            <a:buNone/>
          </a:pPr>
          <a:r>
            <a:rPr lang="en-US" sz="2000" kern="1200" dirty="0"/>
            <a:t>Preventing rear end collisions</a:t>
          </a:r>
        </a:p>
      </dsp:txBody>
      <dsp:txXfrm>
        <a:off x="801126" y="3468583"/>
        <a:ext cx="6440921" cy="693615"/>
      </dsp:txXfrm>
    </dsp:sp>
    <dsp:sp modelId="{E33EEDA6-DACC-482B-AFF4-84C746C6EF25}">
      <dsp:nvSpPr>
        <dsp:cNvPr id="0" name=""/>
        <dsp:cNvSpPr/>
      </dsp:nvSpPr>
      <dsp:spPr>
        <a:xfrm>
          <a:off x="0" y="4335603"/>
          <a:ext cx="7242048" cy="6936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DE7D2C-3EBD-4C27-94F5-36F1C05466FE}">
      <dsp:nvSpPr>
        <dsp:cNvPr id="0" name=""/>
        <dsp:cNvSpPr/>
      </dsp:nvSpPr>
      <dsp:spPr>
        <a:xfrm>
          <a:off x="209818" y="4491666"/>
          <a:ext cx="381488" cy="38148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A0B050-34CD-4B2F-ACF6-26A96706169A}">
      <dsp:nvSpPr>
        <dsp:cNvPr id="0" name=""/>
        <dsp:cNvSpPr/>
      </dsp:nvSpPr>
      <dsp:spPr>
        <a:xfrm>
          <a:off x="801126" y="4335603"/>
          <a:ext cx="6440921"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889000">
            <a:lnSpc>
              <a:spcPct val="100000"/>
            </a:lnSpc>
            <a:spcBef>
              <a:spcPct val="0"/>
            </a:spcBef>
            <a:spcAft>
              <a:spcPct val="35000"/>
            </a:spcAft>
            <a:buNone/>
          </a:pPr>
          <a:r>
            <a:rPr lang="en-US" sz="2000" kern="1200" dirty="0"/>
            <a:t>Leave yourself an out</a:t>
          </a:r>
        </a:p>
      </dsp:txBody>
      <dsp:txXfrm>
        <a:off x="801126" y="4335603"/>
        <a:ext cx="6440921" cy="693615"/>
      </dsp:txXfrm>
    </dsp:sp>
    <dsp:sp modelId="{1A0B74D7-0493-4388-9B31-2CE3748221E8}">
      <dsp:nvSpPr>
        <dsp:cNvPr id="0" name=""/>
        <dsp:cNvSpPr/>
      </dsp:nvSpPr>
      <dsp:spPr>
        <a:xfrm>
          <a:off x="0" y="5202623"/>
          <a:ext cx="7242048" cy="69361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A6C6BB-9292-4CEB-8462-4B3613545EB0}">
      <dsp:nvSpPr>
        <dsp:cNvPr id="0" name=""/>
        <dsp:cNvSpPr/>
      </dsp:nvSpPr>
      <dsp:spPr>
        <a:xfrm>
          <a:off x="209818" y="5358686"/>
          <a:ext cx="381488" cy="38148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F9FA17-F197-4FA4-8B47-484D0FE86840}">
      <dsp:nvSpPr>
        <dsp:cNvPr id="0" name=""/>
        <dsp:cNvSpPr/>
      </dsp:nvSpPr>
      <dsp:spPr>
        <a:xfrm>
          <a:off x="801126" y="5202623"/>
          <a:ext cx="6440921"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889000">
            <a:lnSpc>
              <a:spcPct val="100000"/>
            </a:lnSpc>
            <a:spcBef>
              <a:spcPct val="0"/>
            </a:spcBef>
            <a:spcAft>
              <a:spcPct val="35000"/>
            </a:spcAft>
            <a:buNone/>
          </a:pPr>
          <a:r>
            <a:rPr lang="en-US" sz="2000" kern="1200" dirty="0"/>
            <a:t>Remove distractions</a:t>
          </a:r>
        </a:p>
      </dsp:txBody>
      <dsp:txXfrm>
        <a:off x="801126" y="5202623"/>
        <a:ext cx="6440921" cy="6936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9752B-13C7-45BB-A5EC-A596FDA86AD7}">
      <dsp:nvSpPr>
        <dsp:cNvPr id="0" name=""/>
        <dsp:cNvSpPr/>
      </dsp:nvSpPr>
      <dsp:spPr>
        <a:xfrm>
          <a:off x="-122106" y="707353"/>
          <a:ext cx="6513603" cy="20415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97C8CE-C2A9-4E0D-AF77-F3B95C289CE0}">
      <dsp:nvSpPr>
        <dsp:cNvPr id="0" name=""/>
        <dsp:cNvSpPr/>
      </dsp:nvSpPr>
      <dsp:spPr>
        <a:xfrm>
          <a:off x="409912" y="1244481"/>
          <a:ext cx="967307" cy="9673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C2E6C3-FAD3-489E-8B08-2CB59EDE357A}">
      <dsp:nvSpPr>
        <dsp:cNvPr id="0" name=""/>
        <dsp:cNvSpPr/>
      </dsp:nvSpPr>
      <dsp:spPr>
        <a:xfrm>
          <a:off x="1682637" y="848764"/>
          <a:ext cx="4931487" cy="175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33" tIns="186133" rIns="186133" bIns="186133" numCol="1" spcCol="1270" anchor="ctr" anchorCtr="0">
          <a:noAutofit/>
        </a:bodyPr>
        <a:lstStyle/>
        <a:p>
          <a:pPr marL="0" lvl="0" indent="0" algn="l" defTabSz="800100">
            <a:lnSpc>
              <a:spcPct val="90000"/>
            </a:lnSpc>
            <a:spcBef>
              <a:spcPct val="0"/>
            </a:spcBef>
            <a:spcAft>
              <a:spcPct val="35000"/>
            </a:spcAft>
            <a:buNone/>
          </a:pPr>
          <a:r>
            <a:rPr lang="en-US" sz="1800" kern="1200" dirty="0"/>
            <a:t>According to Distraction.gov </a:t>
          </a:r>
          <a:r>
            <a:rPr lang="en-US" sz="1800" b="1" i="1" kern="1200" dirty="0"/>
            <a:t>distracted driving is</a:t>
          </a:r>
          <a:r>
            <a:rPr lang="en-US" sz="1800" kern="1200" dirty="0"/>
            <a:t> </a:t>
          </a:r>
          <a:r>
            <a:rPr lang="en-US" sz="1800" b="1" i="1" kern="1200" dirty="0"/>
            <a:t>any non-driving activity a person engages in that has the potential to distract from the primary task of driving and increase the risk of crashing.</a:t>
          </a:r>
          <a:endParaRPr lang="en-US" sz="1800" kern="1200" dirty="0"/>
        </a:p>
      </dsp:txBody>
      <dsp:txXfrm>
        <a:off x="1682637" y="848764"/>
        <a:ext cx="4931487" cy="1758740"/>
      </dsp:txXfrm>
    </dsp:sp>
    <dsp:sp modelId="{A9205313-87E0-4A6E-A3F6-694032CD4747}">
      <dsp:nvSpPr>
        <dsp:cNvPr id="0" name=""/>
        <dsp:cNvSpPr/>
      </dsp:nvSpPr>
      <dsp:spPr>
        <a:xfrm>
          <a:off x="-122106" y="3188602"/>
          <a:ext cx="6513603" cy="19894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BE12F0-528A-4D1C-8DC8-B27AD10D742E}">
      <dsp:nvSpPr>
        <dsp:cNvPr id="0" name=""/>
        <dsp:cNvSpPr/>
      </dsp:nvSpPr>
      <dsp:spPr>
        <a:xfrm>
          <a:off x="409912" y="3699683"/>
          <a:ext cx="967307" cy="9673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4AF260-4463-4BF8-9D17-559925093B2D}">
      <dsp:nvSpPr>
        <dsp:cNvPr id="0" name=""/>
        <dsp:cNvSpPr/>
      </dsp:nvSpPr>
      <dsp:spPr>
        <a:xfrm>
          <a:off x="1661052" y="3303967"/>
          <a:ext cx="4974658" cy="175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33" tIns="186133" rIns="186133" bIns="186133" numCol="1" spcCol="1270" anchor="ctr" anchorCtr="0">
          <a:noAutofit/>
        </a:bodyPr>
        <a:lstStyle/>
        <a:p>
          <a:pPr marL="0" lvl="0" indent="0" algn="l" defTabSz="800100">
            <a:lnSpc>
              <a:spcPct val="90000"/>
            </a:lnSpc>
            <a:spcBef>
              <a:spcPct val="0"/>
            </a:spcBef>
            <a:spcAft>
              <a:spcPct val="35000"/>
            </a:spcAft>
            <a:buNone/>
          </a:pPr>
          <a:r>
            <a:rPr lang="en-US" sz="1800" kern="1200" dirty="0"/>
            <a:t>Driving is a skill that requires your full attention to safely control your vehicle and respond to events happening around you. </a:t>
          </a:r>
          <a:r>
            <a:rPr lang="en-US" sz="1800" u="sng" kern="1200" dirty="0"/>
            <a:t>Distractions are anything that takes your attention off the primary task of driving.</a:t>
          </a:r>
          <a:endParaRPr lang="en-US" sz="1800" kern="1200" dirty="0"/>
        </a:p>
      </dsp:txBody>
      <dsp:txXfrm>
        <a:off x="1661052" y="3303967"/>
        <a:ext cx="4974658" cy="17587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05BC1-56F4-46D5-929E-048B0C3C2793}" type="datetimeFigureOut">
              <a:rPr lang="en-US" smtClean="0"/>
              <a:t>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738FD-3D8D-4E16-ACCB-377B08C0B8BC}" type="slidenum">
              <a:rPr lang="en-US" smtClean="0"/>
              <a:t>‹#›</a:t>
            </a:fld>
            <a:endParaRPr lang="en-US"/>
          </a:p>
        </p:txBody>
      </p:sp>
    </p:spTree>
    <p:extLst>
      <p:ext uri="{BB962C8B-B14F-4D97-AF65-F5344CB8AC3E}">
        <p14:creationId xmlns:p14="http://schemas.microsoft.com/office/powerpoint/2010/main" val="372095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738FD-3D8D-4E16-ACCB-377B08C0B8BC}" type="slidenum">
              <a:rPr lang="en-US" smtClean="0"/>
              <a:t>5</a:t>
            </a:fld>
            <a:endParaRPr lang="en-US"/>
          </a:p>
        </p:txBody>
      </p:sp>
    </p:spTree>
    <p:extLst>
      <p:ext uri="{BB962C8B-B14F-4D97-AF65-F5344CB8AC3E}">
        <p14:creationId xmlns:p14="http://schemas.microsoft.com/office/powerpoint/2010/main" val="4075388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738FD-3D8D-4E16-ACCB-377B08C0B8BC}" type="slidenum">
              <a:rPr lang="en-US" smtClean="0"/>
              <a:t>17</a:t>
            </a:fld>
            <a:endParaRPr lang="en-US"/>
          </a:p>
        </p:txBody>
      </p:sp>
    </p:spTree>
    <p:extLst>
      <p:ext uri="{BB962C8B-B14F-4D97-AF65-F5344CB8AC3E}">
        <p14:creationId xmlns:p14="http://schemas.microsoft.com/office/powerpoint/2010/main" val="3066787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738FD-3D8D-4E16-ACCB-377B08C0B8BC}" type="slidenum">
              <a:rPr lang="en-US" smtClean="0"/>
              <a:t>18</a:t>
            </a:fld>
            <a:endParaRPr lang="en-US"/>
          </a:p>
        </p:txBody>
      </p:sp>
    </p:spTree>
    <p:extLst>
      <p:ext uri="{BB962C8B-B14F-4D97-AF65-F5344CB8AC3E}">
        <p14:creationId xmlns:p14="http://schemas.microsoft.com/office/powerpoint/2010/main" val="56732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dirty="0">
                <a:latin typeface="Arial" charset="0"/>
              </a:rPr>
              <a:t>Always have an escape route</a:t>
            </a:r>
          </a:p>
          <a:p>
            <a:pPr lvl="1"/>
            <a:endParaRPr lang="en-US" altLang="en-US" sz="1800" dirty="0">
              <a:latin typeface="Arial" charset="0"/>
            </a:endParaRPr>
          </a:p>
          <a:p>
            <a:pPr lvl="1"/>
            <a:endParaRPr lang="en-US" altLang="en-US" sz="1800" dirty="0">
              <a:latin typeface="Arial" charset="0"/>
            </a:endParaRPr>
          </a:p>
          <a:p>
            <a:endParaRPr lang="en-US" altLang="en-US" dirty="0">
              <a:latin typeface="Arial"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7CE7408B-913C-4E57-8109-0932A53B8680}"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Backing up is a leading cause of vehicle accidents and should be avoided when ever possible.  </a:t>
            </a:r>
          </a:p>
          <a:p>
            <a:endParaRPr lang="en-US" altLang="en-US" dirty="0">
              <a:latin typeface="Arial" charset="0"/>
            </a:endParaRPr>
          </a:p>
          <a:p>
            <a:r>
              <a:rPr lang="en-US" altLang="en-US" dirty="0">
                <a:latin typeface="Arial" charset="0"/>
              </a:rPr>
              <a:t>Whenever possible, position you vehicle so you can pull out of a spot instead of having to back out. </a:t>
            </a:r>
          </a:p>
          <a:p>
            <a:r>
              <a:rPr lang="en-US" altLang="en-US" dirty="0">
                <a:latin typeface="Arial" charset="0"/>
              </a:rPr>
              <a:t>When backing:</a:t>
            </a:r>
          </a:p>
          <a:p>
            <a:r>
              <a:rPr lang="en-US" altLang="en-US" dirty="0">
                <a:latin typeface="Arial" charset="0"/>
              </a:rPr>
              <a:t>  Be aware of you surroundings and know what’s behind you.</a:t>
            </a:r>
          </a:p>
          <a:p>
            <a:r>
              <a:rPr lang="en-US" altLang="en-US" dirty="0">
                <a:latin typeface="Arial" charset="0"/>
              </a:rPr>
              <a:t>  Check mirrors and look in the direction of travel.</a:t>
            </a:r>
          </a:p>
          <a:p>
            <a:r>
              <a:rPr lang="en-US" altLang="en-US" dirty="0">
                <a:latin typeface="Arial" charset="0"/>
              </a:rPr>
              <a:t>  Move slowly and inch out of the space until you have a clear view.</a:t>
            </a:r>
          </a:p>
          <a:p>
            <a:r>
              <a:rPr lang="en-US" altLang="en-US" dirty="0">
                <a:latin typeface="Arial" charset="0"/>
              </a:rPr>
              <a:t>  keep your eyes moving and scanning in all directions.</a:t>
            </a:r>
          </a:p>
          <a:p>
            <a:endParaRPr lang="en-US" altLang="en-US" dirty="0">
              <a:latin typeface="Arial"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AFD0D1F8-6585-4BF2-9A1F-E8C9660A33D5}"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8C0EC-238E-4AA9-931C-0E6278148E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4126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   </a:t>
            </a:r>
            <a:r>
              <a:rPr lang="en-US" altLang="en-US" b="1" dirty="0">
                <a:latin typeface="Arial" charset="0"/>
              </a:rPr>
              <a:t> </a:t>
            </a:r>
            <a:r>
              <a:rPr lang="en-US" altLang="en-US" dirty="0">
                <a:latin typeface="Arial" charset="0"/>
              </a:rPr>
              <a:t>Events inside and outside the vehicle can distract a driver. Adverse roadway and weather conditions require a driver’s full attention.</a:t>
            </a:r>
          </a:p>
          <a:p>
            <a:r>
              <a:rPr lang="en-US" altLang="en-US" dirty="0">
                <a:latin typeface="Arial" charset="0"/>
              </a:rPr>
              <a:t>•   </a:t>
            </a:r>
            <a:r>
              <a:rPr lang="en-US" altLang="en-US" b="1" dirty="0">
                <a:latin typeface="Arial" charset="0"/>
              </a:rPr>
              <a:t> </a:t>
            </a:r>
            <a:r>
              <a:rPr lang="en-US" altLang="en-US" dirty="0">
                <a:latin typeface="Arial" charset="0"/>
              </a:rPr>
              <a:t>While taking one's eyes off the road presents obvious risks, activities that take a driver's mind away from driving are just as risky.</a:t>
            </a:r>
          </a:p>
          <a:p>
            <a:r>
              <a:rPr lang="en-US" altLang="en-US" dirty="0">
                <a:latin typeface="Arial" charset="0"/>
              </a:rPr>
              <a:t>•   </a:t>
            </a:r>
            <a:r>
              <a:rPr lang="en-US" altLang="en-US" b="1" dirty="0">
                <a:latin typeface="Arial" charset="0"/>
              </a:rPr>
              <a:t> </a:t>
            </a:r>
            <a:r>
              <a:rPr lang="en-US" altLang="en-US" dirty="0">
                <a:latin typeface="Arial" charset="0"/>
              </a:rPr>
              <a:t>A driver's ability to manage distractions varies widely and can change from day to day depending on stress level and fatigue.</a:t>
            </a:r>
          </a:p>
          <a:p>
            <a:r>
              <a:rPr lang="en-US" altLang="en-US" dirty="0">
                <a:latin typeface="Arial" charset="0"/>
              </a:rPr>
              <a:t>•   </a:t>
            </a:r>
            <a:r>
              <a:rPr lang="en-US" altLang="en-US" b="1" dirty="0">
                <a:latin typeface="Arial" charset="0"/>
              </a:rPr>
              <a:t> </a:t>
            </a:r>
            <a:r>
              <a:rPr lang="en-US" altLang="en-US" dirty="0">
                <a:latin typeface="Arial" charset="0"/>
              </a:rPr>
              <a:t>Distracted drivers may fail to recognize potential hazards in the road and react more slowly to traffic conditions, decreasing their “margin of safety.”</a:t>
            </a:r>
          </a:p>
          <a:p>
            <a:r>
              <a:rPr lang="en-US" altLang="en-US" dirty="0">
                <a:latin typeface="Arial" charset="0"/>
              </a:rPr>
              <a:t>•   </a:t>
            </a:r>
            <a:r>
              <a:rPr lang="en-US" altLang="en-US" b="1" dirty="0">
                <a:latin typeface="Arial" charset="0"/>
              </a:rPr>
              <a:t> </a:t>
            </a:r>
            <a:r>
              <a:rPr lang="en-US" altLang="en-US" dirty="0">
                <a:latin typeface="Arial" charset="0"/>
              </a:rPr>
              <a:t>Research suggests that distracted driving increases the risk of rear-end and single-vehicle crashes.</a:t>
            </a:r>
          </a:p>
          <a:p>
            <a:endParaRPr lang="en-US" altLang="en-US" dirty="0">
              <a:latin typeface="Arial"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BEAF7E2F-AC82-40F6-A033-662E92B5B280}"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23</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IF an app such as </a:t>
            </a:r>
            <a:r>
              <a:rPr lang="en-US" altLang="en-US" dirty="0" err="1">
                <a:latin typeface="Arial" charset="0"/>
              </a:rPr>
              <a:t>mapquest</a:t>
            </a:r>
            <a:r>
              <a:rPr lang="en-US" altLang="en-US" dirty="0">
                <a:latin typeface="Arial" charset="0"/>
              </a:rPr>
              <a:t>, </a:t>
            </a:r>
            <a:r>
              <a:rPr lang="en-US" altLang="en-US" dirty="0" err="1">
                <a:latin typeface="Arial" charset="0"/>
              </a:rPr>
              <a:t>googlemaps</a:t>
            </a:r>
            <a:r>
              <a:rPr lang="en-US" altLang="en-US" dirty="0">
                <a:latin typeface="Arial" charset="0"/>
              </a:rPr>
              <a:t>, </a:t>
            </a:r>
            <a:r>
              <a:rPr lang="en-US" altLang="en-US" dirty="0" err="1">
                <a:latin typeface="Arial" charset="0"/>
              </a:rPr>
              <a:t>waze</a:t>
            </a:r>
            <a:r>
              <a:rPr lang="en-US" altLang="en-US" dirty="0">
                <a:latin typeface="Arial" charset="0"/>
              </a:rPr>
              <a:t> must be used, please try to have another staff navigate OR is driver must use, use it in hands-free/listen mode. Try to review the routes PRIOR to driving.</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1552B61A-3E5C-4E3E-99CE-F4521E35ED8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738FD-3D8D-4E16-ACCB-377B08C0B8BC}" type="slidenum">
              <a:rPr lang="en-US" smtClean="0"/>
              <a:t>33</a:t>
            </a:fld>
            <a:endParaRPr lang="en-US"/>
          </a:p>
        </p:txBody>
      </p:sp>
    </p:spTree>
    <p:extLst>
      <p:ext uri="{BB962C8B-B14F-4D97-AF65-F5344CB8AC3E}">
        <p14:creationId xmlns:p14="http://schemas.microsoft.com/office/powerpoint/2010/main" val="362642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738FD-3D8D-4E16-ACCB-377B08C0B8BC}" type="slidenum">
              <a:rPr lang="en-US" smtClean="0"/>
              <a:t>7</a:t>
            </a:fld>
            <a:endParaRPr lang="en-US"/>
          </a:p>
        </p:txBody>
      </p:sp>
    </p:spTree>
    <p:extLst>
      <p:ext uri="{BB962C8B-B14F-4D97-AF65-F5344CB8AC3E}">
        <p14:creationId xmlns:p14="http://schemas.microsoft.com/office/powerpoint/2010/main" val="51505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CE07DE80-4CFA-4CD9-97B4-038A9BCF374E}"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DA2178E8-7602-4C85-8B56-9894FAA925E7}"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C0AC6419-3F2D-46BD-8AB7-2E98EDBC30F6}"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2D28DF54-AAD8-4294-AE3B-23B114F7B00E}"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B0C886E2-9BAD-48DA-BEAF-B22A9301D258}"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738FD-3D8D-4E16-ACCB-377B08C0B8BC}" type="slidenum">
              <a:rPr lang="en-US" smtClean="0"/>
              <a:t>15</a:t>
            </a:fld>
            <a:endParaRPr lang="en-US"/>
          </a:p>
        </p:txBody>
      </p:sp>
    </p:spTree>
    <p:extLst>
      <p:ext uri="{BB962C8B-B14F-4D97-AF65-F5344CB8AC3E}">
        <p14:creationId xmlns:p14="http://schemas.microsoft.com/office/powerpoint/2010/main" val="300902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Continuously scanning the area in front, to the sides, and behind maintains your awareness of the road environment. This will allow you to anticipate potentially hazardous situations and give you time to react.</a:t>
            </a:r>
          </a:p>
          <a:p>
            <a:pPr lvl="1">
              <a:buFontTx/>
              <a:buChar char="•"/>
            </a:pPr>
            <a:r>
              <a:rPr lang="en-US" altLang="en-US" dirty="0">
                <a:latin typeface="Arial" charset="0"/>
              </a:rPr>
              <a:t>Scan the scene and road ahead, sides, and behind</a:t>
            </a:r>
          </a:p>
          <a:p>
            <a:pPr lvl="1">
              <a:buFontTx/>
              <a:buChar char="•"/>
            </a:pPr>
            <a:r>
              <a:rPr lang="en-US" altLang="en-US" dirty="0">
                <a:latin typeface="Arial" charset="0"/>
              </a:rPr>
              <a:t>Constantly checking mirrors and looking around will keep you aware of vehicles and their changing position </a:t>
            </a:r>
          </a:p>
          <a:p>
            <a:pPr lvl="1">
              <a:buFontTx/>
              <a:buChar char="•"/>
            </a:pPr>
            <a:r>
              <a:rPr lang="en-US" altLang="en-US" dirty="0">
                <a:latin typeface="Arial" charset="0"/>
              </a:rPr>
              <a:t>Be cautious of blind spots: Assume another vehicle is where you want to be- always check first</a:t>
            </a:r>
          </a:p>
          <a:p>
            <a:pPr lvl="1">
              <a:buFontTx/>
              <a:buChar char="•"/>
            </a:pPr>
            <a:r>
              <a:rPr lang="en-US" altLang="en-US" dirty="0">
                <a:latin typeface="Arial" charset="0"/>
              </a:rPr>
              <a:t>Keep tabs on other vehicles movement, you don’t want them creeping into a blind spot.</a:t>
            </a:r>
          </a:p>
          <a:p>
            <a:pPr lvl="1">
              <a:buFontTx/>
              <a:buChar char="•"/>
            </a:pPr>
            <a:r>
              <a:rPr lang="en-US" altLang="en-US" dirty="0">
                <a:latin typeface="Arial" charset="0"/>
              </a:rPr>
              <a:t>Peripheral vision is your early warning system.</a:t>
            </a:r>
          </a:p>
          <a:p>
            <a:pPr lvl="1">
              <a:buFontTx/>
              <a:buChar char="•"/>
            </a:pPr>
            <a:r>
              <a:rPr lang="en-US" altLang="en-US" dirty="0">
                <a:latin typeface="Arial" charset="0"/>
              </a:rPr>
              <a:t>No more than 2-sec per object.</a:t>
            </a:r>
          </a:p>
          <a:p>
            <a:pPr lvl="1">
              <a:buFontTx/>
              <a:buChar char="•"/>
            </a:pPr>
            <a:endParaRPr lang="en-US" altLang="en-US" dirty="0">
              <a:latin typeface="Arial" charset="0"/>
            </a:endParaRPr>
          </a:p>
          <a:p>
            <a:pPr lvl="1">
              <a:buFontTx/>
              <a:buChar char="•"/>
            </a:pPr>
            <a:endParaRPr lang="en-US" altLang="en-US" dirty="0">
              <a:latin typeface="Arial" charset="0"/>
            </a:endParaRPr>
          </a:p>
          <a:p>
            <a:pPr lvl="1">
              <a:buFontTx/>
              <a:buChar char="•"/>
            </a:pPr>
            <a:endParaRPr lang="en-US" altLang="en-US" dirty="0">
              <a:latin typeface="Arial"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492C71D0-A219-443D-BFD4-52BEC02AF5BF}"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D7DE-B6A6-4A98-93A4-E59F1EA3AE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6604EF-E824-480A-9A16-5E42667877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8FEAA3-8E4A-4598-A1C9-2A0ED9BD59ED}"/>
              </a:ext>
            </a:extLst>
          </p:cNvPr>
          <p:cNvSpPr>
            <a:spLocks noGrp="1"/>
          </p:cNvSpPr>
          <p:nvPr>
            <p:ph type="dt" sz="half" idx="10"/>
          </p:nvPr>
        </p:nvSpPr>
        <p:spPr/>
        <p:txBody>
          <a:bodyPr/>
          <a:lstStyle/>
          <a:p>
            <a:fld id="{3F00DD34-3B11-42E9-9CCB-6E83655E0800}" type="datetimeFigureOut">
              <a:rPr lang="en-US" smtClean="0"/>
              <a:t>6/9/2023</a:t>
            </a:fld>
            <a:endParaRPr lang="en-US"/>
          </a:p>
        </p:txBody>
      </p:sp>
      <p:sp>
        <p:nvSpPr>
          <p:cNvPr id="5" name="Footer Placeholder 4">
            <a:extLst>
              <a:ext uri="{FF2B5EF4-FFF2-40B4-BE49-F238E27FC236}">
                <a16:creationId xmlns:a16="http://schemas.microsoft.com/office/drawing/2014/main" id="{EF696840-D44E-4AD5-8265-906D90945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7436E-6F17-421F-AE67-F7F6FC082042}"/>
              </a:ext>
            </a:extLst>
          </p:cNvPr>
          <p:cNvSpPr>
            <a:spLocks noGrp="1"/>
          </p:cNvSpPr>
          <p:nvPr>
            <p:ph type="sldNum" sz="quarter" idx="12"/>
          </p:nvPr>
        </p:nvSpPr>
        <p:spPr/>
        <p:txBody>
          <a:bodyPr/>
          <a:lstStyle/>
          <a:p>
            <a:fld id="{FBAEE166-8757-4425-8D2B-DB8A3DDF0452}" type="slidenum">
              <a:rPr lang="en-US" smtClean="0"/>
              <a:t>‹#›</a:t>
            </a:fld>
            <a:endParaRPr lang="en-US"/>
          </a:p>
        </p:txBody>
      </p:sp>
    </p:spTree>
    <p:extLst>
      <p:ext uri="{BB962C8B-B14F-4D97-AF65-F5344CB8AC3E}">
        <p14:creationId xmlns:p14="http://schemas.microsoft.com/office/powerpoint/2010/main" val="297300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B78F2-91F9-4A8B-A219-7DBAA1F9C4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C80BF7-B2CC-4A45-9416-CE96BF0D34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F0871-083D-4F42-88CF-D08A9D24C36B}"/>
              </a:ext>
            </a:extLst>
          </p:cNvPr>
          <p:cNvSpPr>
            <a:spLocks noGrp="1"/>
          </p:cNvSpPr>
          <p:nvPr>
            <p:ph type="dt" sz="half" idx="10"/>
          </p:nvPr>
        </p:nvSpPr>
        <p:spPr/>
        <p:txBody>
          <a:bodyPr/>
          <a:lstStyle/>
          <a:p>
            <a:fld id="{3F00DD34-3B11-42E9-9CCB-6E83655E0800}" type="datetimeFigureOut">
              <a:rPr lang="en-US" smtClean="0"/>
              <a:t>6/9/2023</a:t>
            </a:fld>
            <a:endParaRPr lang="en-US"/>
          </a:p>
        </p:txBody>
      </p:sp>
      <p:sp>
        <p:nvSpPr>
          <p:cNvPr id="5" name="Footer Placeholder 4">
            <a:extLst>
              <a:ext uri="{FF2B5EF4-FFF2-40B4-BE49-F238E27FC236}">
                <a16:creationId xmlns:a16="http://schemas.microsoft.com/office/drawing/2014/main" id="{5292B8BF-F736-4681-9DC8-B9E0D025F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D1D92-1390-4DB8-9823-1AB54F05B8F0}"/>
              </a:ext>
            </a:extLst>
          </p:cNvPr>
          <p:cNvSpPr>
            <a:spLocks noGrp="1"/>
          </p:cNvSpPr>
          <p:nvPr>
            <p:ph type="sldNum" sz="quarter" idx="12"/>
          </p:nvPr>
        </p:nvSpPr>
        <p:spPr/>
        <p:txBody>
          <a:bodyPr/>
          <a:lstStyle/>
          <a:p>
            <a:fld id="{FBAEE166-8757-4425-8D2B-DB8A3DDF0452}" type="slidenum">
              <a:rPr lang="en-US" smtClean="0"/>
              <a:t>‹#›</a:t>
            </a:fld>
            <a:endParaRPr lang="en-US"/>
          </a:p>
        </p:txBody>
      </p:sp>
    </p:spTree>
    <p:extLst>
      <p:ext uri="{BB962C8B-B14F-4D97-AF65-F5344CB8AC3E}">
        <p14:creationId xmlns:p14="http://schemas.microsoft.com/office/powerpoint/2010/main" val="49159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8C9DA1-49CF-4A26-BCAA-B72C0B6ED0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A587F8-593E-4FE7-AD3E-4D8034119C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785D5-6895-453C-9E42-E0A5F2707DA7}"/>
              </a:ext>
            </a:extLst>
          </p:cNvPr>
          <p:cNvSpPr>
            <a:spLocks noGrp="1"/>
          </p:cNvSpPr>
          <p:nvPr>
            <p:ph type="dt" sz="half" idx="10"/>
          </p:nvPr>
        </p:nvSpPr>
        <p:spPr/>
        <p:txBody>
          <a:bodyPr/>
          <a:lstStyle/>
          <a:p>
            <a:fld id="{3F00DD34-3B11-42E9-9CCB-6E83655E0800}" type="datetimeFigureOut">
              <a:rPr lang="en-US" smtClean="0"/>
              <a:t>6/9/2023</a:t>
            </a:fld>
            <a:endParaRPr lang="en-US"/>
          </a:p>
        </p:txBody>
      </p:sp>
      <p:sp>
        <p:nvSpPr>
          <p:cNvPr id="5" name="Footer Placeholder 4">
            <a:extLst>
              <a:ext uri="{FF2B5EF4-FFF2-40B4-BE49-F238E27FC236}">
                <a16:creationId xmlns:a16="http://schemas.microsoft.com/office/drawing/2014/main" id="{3060E0AD-5ADD-4D40-A4D9-39C983C76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F0472-1100-4FBD-8934-0F283CEB5C7D}"/>
              </a:ext>
            </a:extLst>
          </p:cNvPr>
          <p:cNvSpPr>
            <a:spLocks noGrp="1"/>
          </p:cNvSpPr>
          <p:nvPr>
            <p:ph type="sldNum" sz="quarter" idx="12"/>
          </p:nvPr>
        </p:nvSpPr>
        <p:spPr/>
        <p:txBody>
          <a:bodyPr/>
          <a:lstStyle/>
          <a:p>
            <a:fld id="{FBAEE166-8757-4425-8D2B-DB8A3DDF0452}" type="slidenum">
              <a:rPr lang="en-US" smtClean="0"/>
              <a:t>‹#›</a:t>
            </a:fld>
            <a:endParaRPr lang="en-US"/>
          </a:p>
        </p:txBody>
      </p:sp>
    </p:spTree>
    <p:extLst>
      <p:ext uri="{BB962C8B-B14F-4D97-AF65-F5344CB8AC3E}">
        <p14:creationId xmlns:p14="http://schemas.microsoft.com/office/powerpoint/2010/main" val="31455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762000"/>
            <a:ext cx="10058400" cy="1143000"/>
          </a:xfrm>
        </p:spPr>
        <p:txBody>
          <a:bodyPr/>
          <a:lstStyle/>
          <a:p>
            <a:r>
              <a:rPr lang="en-US"/>
              <a:t>Click to edit Master title style</a:t>
            </a:r>
          </a:p>
        </p:txBody>
      </p:sp>
      <p:sp>
        <p:nvSpPr>
          <p:cNvPr id="3" name="Text Placeholder 2"/>
          <p:cNvSpPr>
            <a:spLocks noGrp="1"/>
          </p:cNvSpPr>
          <p:nvPr>
            <p:ph type="body" sz="half" idx="1"/>
          </p:nvPr>
        </p:nvSpPr>
        <p:spPr>
          <a:xfrm>
            <a:off x="1422400" y="2057400"/>
            <a:ext cx="4927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2057400"/>
            <a:ext cx="4927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555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4B6E-A38D-4F34-9064-653145E034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038554-1FAE-4FE5-9594-C2908D7EA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5A5113-826D-4DD5-B469-993B9CA9EC4D}"/>
              </a:ext>
            </a:extLst>
          </p:cNvPr>
          <p:cNvSpPr>
            <a:spLocks noGrp="1"/>
          </p:cNvSpPr>
          <p:nvPr>
            <p:ph type="dt" sz="half" idx="10"/>
          </p:nvPr>
        </p:nvSpPr>
        <p:spPr/>
        <p:txBody>
          <a:bodyPr/>
          <a:lstStyle/>
          <a:p>
            <a:fld id="{3F00DD34-3B11-42E9-9CCB-6E83655E0800}" type="datetimeFigureOut">
              <a:rPr lang="en-US" smtClean="0"/>
              <a:t>6/9/2023</a:t>
            </a:fld>
            <a:endParaRPr lang="en-US"/>
          </a:p>
        </p:txBody>
      </p:sp>
      <p:sp>
        <p:nvSpPr>
          <p:cNvPr id="5" name="Footer Placeholder 4">
            <a:extLst>
              <a:ext uri="{FF2B5EF4-FFF2-40B4-BE49-F238E27FC236}">
                <a16:creationId xmlns:a16="http://schemas.microsoft.com/office/drawing/2014/main" id="{1D8C045B-A672-4EC9-BD6E-E717C1235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C0E04-C410-474C-A641-F35B19542F8A}"/>
              </a:ext>
            </a:extLst>
          </p:cNvPr>
          <p:cNvSpPr>
            <a:spLocks noGrp="1"/>
          </p:cNvSpPr>
          <p:nvPr>
            <p:ph type="sldNum" sz="quarter" idx="12"/>
          </p:nvPr>
        </p:nvSpPr>
        <p:spPr/>
        <p:txBody>
          <a:bodyPr/>
          <a:lstStyle/>
          <a:p>
            <a:fld id="{FBAEE166-8757-4425-8D2B-DB8A3DDF0452}" type="slidenum">
              <a:rPr lang="en-US" smtClean="0"/>
              <a:t>‹#›</a:t>
            </a:fld>
            <a:endParaRPr lang="en-US"/>
          </a:p>
        </p:txBody>
      </p:sp>
    </p:spTree>
    <p:extLst>
      <p:ext uri="{BB962C8B-B14F-4D97-AF65-F5344CB8AC3E}">
        <p14:creationId xmlns:p14="http://schemas.microsoft.com/office/powerpoint/2010/main" val="271291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2591-8E0D-419A-AF7F-CBA234494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B0A31C-60DD-49FB-91C5-ECFD32ADF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A3675E-6529-47B0-9460-7CAB6F85D4D1}"/>
              </a:ext>
            </a:extLst>
          </p:cNvPr>
          <p:cNvSpPr>
            <a:spLocks noGrp="1"/>
          </p:cNvSpPr>
          <p:nvPr>
            <p:ph type="dt" sz="half" idx="10"/>
          </p:nvPr>
        </p:nvSpPr>
        <p:spPr/>
        <p:txBody>
          <a:bodyPr/>
          <a:lstStyle/>
          <a:p>
            <a:fld id="{3F00DD34-3B11-42E9-9CCB-6E83655E0800}" type="datetimeFigureOut">
              <a:rPr lang="en-US" smtClean="0"/>
              <a:t>6/9/2023</a:t>
            </a:fld>
            <a:endParaRPr lang="en-US"/>
          </a:p>
        </p:txBody>
      </p:sp>
      <p:sp>
        <p:nvSpPr>
          <p:cNvPr id="5" name="Footer Placeholder 4">
            <a:extLst>
              <a:ext uri="{FF2B5EF4-FFF2-40B4-BE49-F238E27FC236}">
                <a16:creationId xmlns:a16="http://schemas.microsoft.com/office/drawing/2014/main" id="{B68C6468-A4C4-4942-A910-24316CFF9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BC74C-8D3E-4C48-90BF-F5C01779423B}"/>
              </a:ext>
            </a:extLst>
          </p:cNvPr>
          <p:cNvSpPr>
            <a:spLocks noGrp="1"/>
          </p:cNvSpPr>
          <p:nvPr>
            <p:ph type="sldNum" sz="quarter" idx="12"/>
          </p:nvPr>
        </p:nvSpPr>
        <p:spPr/>
        <p:txBody>
          <a:bodyPr/>
          <a:lstStyle/>
          <a:p>
            <a:fld id="{FBAEE166-8757-4425-8D2B-DB8A3DDF0452}" type="slidenum">
              <a:rPr lang="en-US" smtClean="0"/>
              <a:t>‹#›</a:t>
            </a:fld>
            <a:endParaRPr lang="en-US"/>
          </a:p>
        </p:txBody>
      </p:sp>
    </p:spTree>
    <p:extLst>
      <p:ext uri="{BB962C8B-B14F-4D97-AF65-F5344CB8AC3E}">
        <p14:creationId xmlns:p14="http://schemas.microsoft.com/office/powerpoint/2010/main" val="127809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C46E-B6A6-4363-B743-95AD45DDA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927ABB-F505-4137-AF3F-B8274E049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CABBCF-8A3A-4DAB-932A-7EC8B9BE02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8AEA1E-B7D1-4FF1-9B7A-35409B5D117A}"/>
              </a:ext>
            </a:extLst>
          </p:cNvPr>
          <p:cNvSpPr>
            <a:spLocks noGrp="1"/>
          </p:cNvSpPr>
          <p:nvPr>
            <p:ph type="dt" sz="half" idx="10"/>
          </p:nvPr>
        </p:nvSpPr>
        <p:spPr/>
        <p:txBody>
          <a:bodyPr/>
          <a:lstStyle/>
          <a:p>
            <a:fld id="{3F00DD34-3B11-42E9-9CCB-6E83655E0800}" type="datetimeFigureOut">
              <a:rPr lang="en-US" smtClean="0"/>
              <a:t>6/9/2023</a:t>
            </a:fld>
            <a:endParaRPr lang="en-US"/>
          </a:p>
        </p:txBody>
      </p:sp>
      <p:sp>
        <p:nvSpPr>
          <p:cNvPr id="6" name="Footer Placeholder 5">
            <a:extLst>
              <a:ext uri="{FF2B5EF4-FFF2-40B4-BE49-F238E27FC236}">
                <a16:creationId xmlns:a16="http://schemas.microsoft.com/office/drawing/2014/main" id="{9F302077-E1EA-4F08-B773-7EE8BA851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E6B28-D4F0-4BF5-9731-23C47BB6A038}"/>
              </a:ext>
            </a:extLst>
          </p:cNvPr>
          <p:cNvSpPr>
            <a:spLocks noGrp="1"/>
          </p:cNvSpPr>
          <p:nvPr>
            <p:ph type="sldNum" sz="quarter" idx="12"/>
          </p:nvPr>
        </p:nvSpPr>
        <p:spPr/>
        <p:txBody>
          <a:bodyPr/>
          <a:lstStyle/>
          <a:p>
            <a:fld id="{FBAEE166-8757-4425-8D2B-DB8A3DDF0452}" type="slidenum">
              <a:rPr lang="en-US" smtClean="0"/>
              <a:t>‹#›</a:t>
            </a:fld>
            <a:endParaRPr lang="en-US"/>
          </a:p>
        </p:txBody>
      </p:sp>
    </p:spTree>
    <p:extLst>
      <p:ext uri="{BB962C8B-B14F-4D97-AF65-F5344CB8AC3E}">
        <p14:creationId xmlns:p14="http://schemas.microsoft.com/office/powerpoint/2010/main" val="364853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5685-9667-4B00-B0B2-3E265FD852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CC7A45-6E0A-451B-9023-04CBFA773D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37F381-55CD-4BB4-A27F-B9E9327482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B28E24-3414-45B5-A092-81E6E1DCAE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8E8601-6644-45C3-8018-AD385E8A1B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5C0791-E15E-481E-A7F6-70EFA2AA467E}"/>
              </a:ext>
            </a:extLst>
          </p:cNvPr>
          <p:cNvSpPr>
            <a:spLocks noGrp="1"/>
          </p:cNvSpPr>
          <p:nvPr>
            <p:ph type="dt" sz="half" idx="10"/>
          </p:nvPr>
        </p:nvSpPr>
        <p:spPr/>
        <p:txBody>
          <a:bodyPr/>
          <a:lstStyle/>
          <a:p>
            <a:fld id="{3F00DD34-3B11-42E9-9CCB-6E83655E0800}" type="datetimeFigureOut">
              <a:rPr lang="en-US" smtClean="0"/>
              <a:t>6/9/2023</a:t>
            </a:fld>
            <a:endParaRPr lang="en-US"/>
          </a:p>
        </p:txBody>
      </p:sp>
      <p:sp>
        <p:nvSpPr>
          <p:cNvPr id="8" name="Footer Placeholder 7">
            <a:extLst>
              <a:ext uri="{FF2B5EF4-FFF2-40B4-BE49-F238E27FC236}">
                <a16:creationId xmlns:a16="http://schemas.microsoft.com/office/drawing/2014/main" id="{737493E0-6375-45CC-91C0-75C236D95B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5DA5F6-4B28-44E3-AD3D-3E11326A3EDE}"/>
              </a:ext>
            </a:extLst>
          </p:cNvPr>
          <p:cNvSpPr>
            <a:spLocks noGrp="1"/>
          </p:cNvSpPr>
          <p:nvPr>
            <p:ph type="sldNum" sz="quarter" idx="12"/>
          </p:nvPr>
        </p:nvSpPr>
        <p:spPr/>
        <p:txBody>
          <a:bodyPr/>
          <a:lstStyle/>
          <a:p>
            <a:fld id="{FBAEE166-8757-4425-8D2B-DB8A3DDF0452}" type="slidenum">
              <a:rPr lang="en-US" smtClean="0"/>
              <a:t>‹#›</a:t>
            </a:fld>
            <a:endParaRPr lang="en-US"/>
          </a:p>
        </p:txBody>
      </p:sp>
    </p:spTree>
    <p:extLst>
      <p:ext uri="{BB962C8B-B14F-4D97-AF65-F5344CB8AC3E}">
        <p14:creationId xmlns:p14="http://schemas.microsoft.com/office/powerpoint/2010/main" val="5273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64C8-692E-4BBD-9056-3D1CE892DF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1F6F2B-DDFF-4FEE-A1C9-0EF6FCF95318}"/>
              </a:ext>
            </a:extLst>
          </p:cNvPr>
          <p:cNvSpPr>
            <a:spLocks noGrp="1"/>
          </p:cNvSpPr>
          <p:nvPr>
            <p:ph type="dt" sz="half" idx="10"/>
          </p:nvPr>
        </p:nvSpPr>
        <p:spPr/>
        <p:txBody>
          <a:bodyPr/>
          <a:lstStyle/>
          <a:p>
            <a:fld id="{3F00DD34-3B11-42E9-9CCB-6E83655E0800}" type="datetimeFigureOut">
              <a:rPr lang="en-US" smtClean="0"/>
              <a:t>6/9/2023</a:t>
            </a:fld>
            <a:endParaRPr lang="en-US"/>
          </a:p>
        </p:txBody>
      </p:sp>
      <p:sp>
        <p:nvSpPr>
          <p:cNvPr id="4" name="Footer Placeholder 3">
            <a:extLst>
              <a:ext uri="{FF2B5EF4-FFF2-40B4-BE49-F238E27FC236}">
                <a16:creationId xmlns:a16="http://schemas.microsoft.com/office/drawing/2014/main" id="{E2B7C9DE-126B-42EE-825E-8F04916C45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5A301-D98F-4B1E-B2BA-29089D878F13}"/>
              </a:ext>
            </a:extLst>
          </p:cNvPr>
          <p:cNvSpPr>
            <a:spLocks noGrp="1"/>
          </p:cNvSpPr>
          <p:nvPr>
            <p:ph type="sldNum" sz="quarter" idx="12"/>
          </p:nvPr>
        </p:nvSpPr>
        <p:spPr/>
        <p:txBody>
          <a:bodyPr/>
          <a:lstStyle/>
          <a:p>
            <a:fld id="{FBAEE166-8757-4425-8D2B-DB8A3DDF0452}" type="slidenum">
              <a:rPr lang="en-US" smtClean="0"/>
              <a:t>‹#›</a:t>
            </a:fld>
            <a:endParaRPr lang="en-US"/>
          </a:p>
        </p:txBody>
      </p:sp>
    </p:spTree>
    <p:extLst>
      <p:ext uri="{BB962C8B-B14F-4D97-AF65-F5344CB8AC3E}">
        <p14:creationId xmlns:p14="http://schemas.microsoft.com/office/powerpoint/2010/main" val="128452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C46BF-2A20-4BC0-9344-DC50EEEBE233}"/>
              </a:ext>
            </a:extLst>
          </p:cNvPr>
          <p:cNvSpPr>
            <a:spLocks noGrp="1"/>
          </p:cNvSpPr>
          <p:nvPr>
            <p:ph type="dt" sz="half" idx="10"/>
          </p:nvPr>
        </p:nvSpPr>
        <p:spPr/>
        <p:txBody>
          <a:bodyPr/>
          <a:lstStyle/>
          <a:p>
            <a:fld id="{3F00DD34-3B11-42E9-9CCB-6E83655E0800}" type="datetimeFigureOut">
              <a:rPr lang="en-US" smtClean="0"/>
              <a:t>6/9/2023</a:t>
            </a:fld>
            <a:endParaRPr lang="en-US"/>
          </a:p>
        </p:txBody>
      </p:sp>
      <p:sp>
        <p:nvSpPr>
          <p:cNvPr id="3" name="Footer Placeholder 2">
            <a:extLst>
              <a:ext uri="{FF2B5EF4-FFF2-40B4-BE49-F238E27FC236}">
                <a16:creationId xmlns:a16="http://schemas.microsoft.com/office/drawing/2014/main" id="{D2DC6A77-7510-446B-8949-A72E3113BB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E72E32-38B7-4950-BCA4-0BF3FB081AE1}"/>
              </a:ext>
            </a:extLst>
          </p:cNvPr>
          <p:cNvSpPr>
            <a:spLocks noGrp="1"/>
          </p:cNvSpPr>
          <p:nvPr>
            <p:ph type="sldNum" sz="quarter" idx="12"/>
          </p:nvPr>
        </p:nvSpPr>
        <p:spPr/>
        <p:txBody>
          <a:bodyPr/>
          <a:lstStyle/>
          <a:p>
            <a:fld id="{FBAEE166-8757-4425-8D2B-DB8A3DDF0452}" type="slidenum">
              <a:rPr lang="en-US" smtClean="0"/>
              <a:t>‹#›</a:t>
            </a:fld>
            <a:endParaRPr lang="en-US"/>
          </a:p>
        </p:txBody>
      </p:sp>
    </p:spTree>
    <p:extLst>
      <p:ext uri="{BB962C8B-B14F-4D97-AF65-F5344CB8AC3E}">
        <p14:creationId xmlns:p14="http://schemas.microsoft.com/office/powerpoint/2010/main" val="110008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DE3E-0E0A-4BA6-A2D2-D24CCF0E24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54105A-8199-4F4D-8F09-924BEFEA68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523B89-B8DA-4B15-91BA-73095CCE29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4FC658-41C8-4F8F-AAA8-3EEBCD97C651}"/>
              </a:ext>
            </a:extLst>
          </p:cNvPr>
          <p:cNvSpPr>
            <a:spLocks noGrp="1"/>
          </p:cNvSpPr>
          <p:nvPr>
            <p:ph type="dt" sz="half" idx="10"/>
          </p:nvPr>
        </p:nvSpPr>
        <p:spPr/>
        <p:txBody>
          <a:bodyPr/>
          <a:lstStyle/>
          <a:p>
            <a:fld id="{3F00DD34-3B11-42E9-9CCB-6E83655E0800}" type="datetimeFigureOut">
              <a:rPr lang="en-US" smtClean="0"/>
              <a:t>6/9/2023</a:t>
            </a:fld>
            <a:endParaRPr lang="en-US"/>
          </a:p>
        </p:txBody>
      </p:sp>
      <p:sp>
        <p:nvSpPr>
          <p:cNvPr id="6" name="Footer Placeholder 5">
            <a:extLst>
              <a:ext uri="{FF2B5EF4-FFF2-40B4-BE49-F238E27FC236}">
                <a16:creationId xmlns:a16="http://schemas.microsoft.com/office/drawing/2014/main" id="{050C2561-E273-4560-85A0-113D839A29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05B881-07C6-4C3C-8D72-7612F358B667}"/>
              </a:ext>
            </a:extLst>
          </p:cNvPr>
          <p:cNvSpPr>
            <a:spLocks noGrp="1"/>
          </p:cNvSpPr>
          <p:nvPr>
            <p:ph type="sldNum" sz="quarter" idx="12"/>
          </p:nvPr>
        </p:nvSpPr>
        <p:spPr/>
        <p:txBody>
          <a:bodyPr/>
          <a:lstStyle/>
          <a:p>
            <a:fld id="{FBAEE166-8757-4425-8D2B-DB8A3DDF0452}" type="slidenum">
              <a:rPr lang="en-US" smtClean="0"/>
              <a:t>‹#›</a:t>
            </a:fld>
            <a:endParaRPr lang="en-US"/>
          </a:p>
        </p:txBody>
      </p:sp>
    </p:spTree>
    <p:extLst>
      <p:ext uri="{BB962C8B-B14F-4D97-AF65-F5344CB8AC3E}">
        <p14:creationId xmlns:p14="http://schemas.microsoft.com/office/powerpoint/2010/main" val="63780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78B73-6552-43B8-883B-338F0C9E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77535-75E1-44DE-9499-336854B9BB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90F955-00C4-4356-9078-72CB50114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B7EA10-9365-4713-9AC2-348CA563B8EA}"/>
              </a:ext>
            </a:extLst>
          </p:cNvPr>
          <p:cNvSpPr>
            <a:spLocks noGrp="1"/>
          </p:cNvSpPr>
          <p:nvPr>
            <p:ph type="dt" sz="half" idx="10"/>
          </p:nvPr>
        </p:nvSpPr>
        <p:spPr/>
        <p:txBody>
          <a:bodyPr/>
          <a:lstStyle/>
          <a:p>
            <a:fld id="{3F00DD34-3B11-42E9-9CCB-6E83655E0800}" type="datetimeFigureOut">
              <a:rPr lang="en-US" smtClean="0"/>
              <a:t>6/9/2023</a:t>
            </a:fld>
            <a:endParaRPr lang="en-US"/>
          </a:p>
        </p:txBody>
      </p:sp>
      <p:sp>
        <p:nvSpPr>
          <p:cNvPr id="6" name="Footer Placeholder 5">
            <a:extLst>
              <a:ext uri="{FF2B5EF4-FFF2-40B4-BE49-F238E27FC236}">
                <a16:creationId xmlns:a16="http://schemas.microsoft.com/office/drawing/2014/main" id="{4151CFC4-05F8-45B1-B21B-B2A38A4A3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A9F0C7-B1D6-4C24-9F30-6E43200CC2E7}"/>
              </a:ext>
            </a:extLst>
          </p:cNvPr>
          <p:cNvSpPr>
            <a:spLocks noGrp="1"/>
          </p:cNvSpPr>
          <p:nvPr>
            <p:ph type="sldNum" sz="quarter" idx="12"/>
          </p:nvPr>
        </p:nvSpPr>
        <p:spPr/>
        <p:txBody>
          <a:bodyPr/>
          <a:lstStyle/>
          <a:p>
            <a:fld id="{FBAEE166-8757-4425-8D2B-DB8A3DDF0452}" type="slidenum">
              <a:rPr lang="en-US" smtClean="0"/>
              <a:t>‹#›</a:t>
            </a:fld>
            <a:endParaRPr lang="en-US"/>
          </a:p>
        </p:txBody>
      </p:sp>
    </p:spTree>
    <p:extLst>
      <p:ext uri="{BB962C8B-B14F-4D97-AF65-F5344CB8AC3E}">
        <p14:creationId xmlns:p14="http://schemas.microsoft.com/office/powerpoint/2010/main" val="415238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C721C6-F277-462F-8188-B2AEDD5BD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DAA4DE-3BB4-4552-A2C3-DEBDE485D2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1FE90-F0F4-4B4F-8587-B68F34D712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0DD34-3B11-42E9-9CCB-6E83655E0800}" type="datetimeFigureOut">
              <a:rPr lang="en-US" smtClean="0"/>
              <a:t>6/9/2023</a:t>
            </a:fld>
            <a:endParaRPr lang="en-US"/>
          </a:p>
        </p:txBody>
      </p:sp>
      <p:sp>
        <p:nvSpPr>
          <p:cNvPr id="5" name="Footer Placeholder 4">
            <a:extLst>
              <a:ext uri="{FF2B5EF4-FFF2-40B4-BE49-F238E27FC236}">
                <a16:creationId xmlns:a16="http://schemas.microsoft.com/office/drawing/2014/main" id="{9A034038-0928-4A11-8D78-0774A265B1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71DD70-B3B8-4949-9212-266EFFF871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EE166-8757-4425-8D2B-DB8A3DDF0452}" type="slidenum">
              <a:rPr lang="en-US" smtClean="0"/>
              <a:t>‹#›</a:t>
            </a:fld>
            <a:endParaRPr lang="en-US"/>
          </a:p>
        </p:txBody>
      </p:sp>
    </p:spTree>
    <p:extLst>
      <p:ext uri="{BB962C8B-B14F-4D97-AF65-F5344CB8AC3E}">
        <p14:creationId xmlns:p14="http://schemas.microsoft.com/office/powerpoint/2010/main" val="244779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video" Target="https://www.youtube.com/embed/7eFH3y_SIO0?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2.xml"/><Relationship Id="rId1" Type="http://schemas.openxmlformats.org/officeDocument/2006/relationships/video" Target="https://www.youtube.com/embed/-FBBKee9BK8?feature=oembe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video" Target="https://www.youtube.com/embed/hPaGGGT82Rg?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08B33D-4158-49FE-A763-D7C598FBB3CE}"/>
              </a:ext>
            </a:extLst>
          </p:cNvPr>
          <p:cNvSpPr>
            <a:spLocks noGrp="1"/>
          </p:cNvSpPr>
          <p:nvPr>
            <p:ph type="ctrTitle"/>
          </p:nvPr>
        </p:nvSpPr>
        <p:spPr>
          <a:xfrm>
            <a:off x="6746628" y="1783958"/>
            <a:ext cx="4645250" cy="4114797"/>
          </a:xfrm>
        </p:spPr>
        <p:txBody>
          <a:bodyPr anchor="b">
            <a:normAutofit/>
          </a:bodyPr>
          <a:lstStyle/>
          <a:p>
            <a:pPr algn="l"/>
            <a:r>
              <a:rPr lang="en-US" sz="5600" dirty="0">
                <a:solidFill>
                  <a:schemeClr val="bg1"/>
                </a:solidFill>
              </a:rPr>
              <a:t>Transportation &amp; Safe Driving</a:t>
            </a:r>
          </a:p>
        </p:txBody>
      </p:sp>
      <p:sp>
        <p:nvSpPr>
          <p:cNvPr id="3" name="Subtitle 2">
            <a:extLst>
              <a:ext uri="{FF2B5EF4-FFF2-40B4-BE49-F238E27FC236}">
                <a16:creationId xmlns:a16="http://schemas.microsoft.com/office/drawing/2014/main" id="{0BE1F458-0556-47E0-B123-37256519B50A}"/>
              </a:ext>
            </a:extLst>
          </p:cNvPr>
          <p:cNvSpPr>
            <a:spLocks noGrp="1"/>
          </p:cNvSpPr>
          <p:nvPr>
            <p:ph type="subTitle" idx="1"/>
          </p:nvPr>
        </p:nvSpPr>
        <p:spPr>
          <a:xfrm>
            <a:off x="6746627" y="5624623"/>
            <a:ext cx="4645250" cy="274133"/>
          </a:xfrm>
        </p:spPr>
        <p:txBody>
          <a:bodyPr anchor="t">
            <a:normAutofit fontScale="77500" lnSpcReduction="20000"/>
          </a:bodyPr>
          <a:lstStyle/>
          <a:p>
            <a:pPr algn="l"/>
            <a:endParaRPr lang="en-US" sz="2000" dirty="0">
              <a:solidFill>
                <a:schemeClr val="bg1"/>
              </a:solidFill>
            </a:endParaRPr>
          </a:p>
        </p:txBody>
      </p:sp>
      <p:sp>
        <p:nvSpPr>
          <p:cNvPr id="19" name="Freeform: Shape 1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800B2C5-E700-4F58-93C8-0B99A441B160}"/>
              </a:ext>
            </a:extLst>
          </p:cNvPr>
          <p:cNvPicPr>
            <a:picLocks noChangeAspect="1"/>
          </p:cNvPicPr>
          <p:nvPr/>
        </p:nvPicPr>
        <p:blipFill>
          <a:blip r:embed="rId2"/>
          <a:stretch>
            <a:fillRect/>
          </a:stretch>
        </p:blipFill>
        <p:spPr>
          <a:xfrm>
            <a:off x="419382" y="1707655"/>
            <a:ext cx="4047843" cy="2074519"/>
          </a:xfrm>
          <a:prstGeom prst="rect">
            <a:avLst/>
          </a:prstGeom>
        </p:spPr>
      </p:pic>
    </p:spTree>
    <p:extLst>
      <p:ext uri="{BB962C8B-B14F-4D97-AF65-F5344CB8AC3E}">
        <p14:creationId xmlns:p14="http://schemas.microsoft.com/office/powerpoint/2010/main" val="22794462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4465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4" name="Rectangle 2"/>
          <p:cNvSpPr>
            <a:spLocks noGrp="1" noChangeArrowheads="1"/>
          </p:cNvSpPr>
          <p:nvPr>
            <p:ph type="title"/>
          </p:nvPr>
        </p:nvSpPr>
        <p:spPr>
          <a:xfrm>
            <a:off x="125022" y="4767072"/>
            <a:ext cx="7207109" cy="1625210"/>
          </a:xfrm>
          <a:prstGeom prst="ellipse">
            <a:avLst/>
          </a:prstGeom>
        </p:spPr>
        <p:txBody>
          <a:bodyPr vert="horz" lIns="91440" tIns="45720" rIns="91440" bIns="45720" rtlCol="0" anchor="ctr">
            <a:normAutofit/>
          </a:bodyPr>
          <a:lstStyle/>
          <a:p>
            <a:pPr algn="r"/>
            <a:r>
              <a:rPr lang="en-US" altLang="en-US" sz="3700" b="1" i="1" dirty="0">
                <a:solidFill>
                  <a:srgbClr val="FFFFFF"/>
                </a:solidFill>
              </a:rPr>
              <a:t>What is Defensive Driving?</a:t>
            </a:r>
          </a:p>
        </p:txBody>
      </p:sp>
      <p:pic>
        <p:nvPicPr>
          <p:cNvPr id="2" name="Picture 1">
            <a:extLst>
              <a:ext uri="{FF2B5EF4-FFF2-40B4-BE49-F238E27FC236}">
                <a16:creationId xmlns:a16="http://schemas.microsoft.com/office/drawing/2014/main" id="{1269A89D-718C-4B89-ACF3-33966E2EADCE}"/>
              </a:ext>
            </a:extLst>
          </p:cNvPr>
          <p:cNvPicPr>
            <a:picLocks noChangeAspect="1"/>
          </p:cNvPicPr>
          <p:nvPr/>
        </p:nvPicPr>
        <p:blipFill rotWithShape="1">
          <a:blip r:embed="rId3"/>
          <a:srcRect l="2871"/>
          <a:stretch/>
        </p:blipFill>
        <p:spPr>
          <a:xfrm>
            <a:off x="327547" y="321733"/>
            <a:ext cx="7058306" cy="4107392"/>
          </a:xfrm>
          <a:prstGeom prst="rect">
            <a:avLst/>
          </a:prstGeom>
        </p:spPr>
      </p:pic>
      <p:sp>
        <p:nvSpPr>
          <p:cNvPr id="193" name="Rectangle 19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5" name="Rectangle 3"/>
          <p:cNvSpPr>
            <a:spLocks noChangeArrowheads="1"/>
          </p:cNvSpPr>
          <p:nvPr/>
        </p:nvSpPr>
        <p:spPr bwMode="auto">
          <a:xfrm>
            <a:off x="7719237" y="917725"/>
            <a:ext cx="3948507" cy="48523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342900" indent="-342900" eaLnBrk="0" hangingPunct="0">
              <a:spcBef>
                <a:spcPct val="20000"/>
              </a:spcBef>
              <a:buChar char="•"/>
              <a:defRPr sz="2800">
                <a:solidFill>
                  <a:schemeClr val="tx1"/>
                </a:solidFill>
                <a:latin typeface="Arial Narrow" pitchFamily="34" charset="0"/>
              </a:defRPr>
            </a:lvl1pPr>
            <a:lvl2pPr marL="742950" indent="-285750" eaLnBrk="0" hangingPunct="0">
              <a:spcBef>
                <a:spcPct val="20000"/>
              </a:spcBef>
              <a:buChar char="–"/>
              <a:defRPr sz="26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2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marL="0" indent="0" eaLnBrk="1" hangingPunct="1">
              <a:lnSpc>
                <a:spcPct val="90000"/>
              </a:lnSpc>
              <a:buNone/>
            </a:pPr>
            <a:r>
              <a:rPr lang="en-US" altLang="en-US" sz="3200" b="1" dirty="0">
                <a:solidFill>
                  <a:srgbClr val="FFFFFF"/>
                </a:solidFill>
                <a:latin typeface="+mn-lt"/>
              </a:rPr>
              <a:t>Definition: </a:t>
            </a:r>
            <a:r>
              <a:rPr lang="en-US" altLang="en-US" sz="3200" dirty="0">
                <a:solidFill>
                  <a:srgbClr val="FFFFFF"/>
                </a:solidFill>
                <a:latin typeface="+mn-lt"/>
              </a:rPr>
              <a:t>Driving to save lives, time, and money, </a:t>
            </a:r>
            <a:r>
              <a:rPr lang="en-US" altLang="en-US" sz="3200" u="sng" dirty="0">
                <a:solidFill>
                  <a:srgbClr val="FFFFFF"/>
                </a:solidFill>
                <a:latin typeface="+mn-lt"/>
              </a:rPr>
              <a:t>in spite</a:t>
            </a:r>
            <a:r>
              <a:rPr lang="en-US" altLang="en-US" sz="3200" dirty="0">
                <a:solidFill>
                  <a:srgbClr val="FFFFFF"/>
                </a:solidFill>
                <a:latin typeface="+mn-lt"/>
              </a:rPr>
              <a:t> of the </a:t>
            </a:r>
            <a:r>
              <a:rPr lang="en-US" altLang="en-US" sz="3200" u="sng" dirty="0">
                <a:solidFill>
                  <a:srgbClr val="FFFFFF"/>
                </a:solidFill>
                <a:latin typeface="+mn-lt"/>
              </a:rPr>
              <a:t>conditions around you </a:t>
            </a:r>
            <a:r>
              <a:rPr lang="en-US" altLang="en-US" sz="3200" dirty="0">
                <a:solidFill>
                  <a:srgbClr val="FFFFFF"/>
                </a:solidFill>
                <a:latin typeface="+mn-lt"/>
              </a:rPr>
              <a:t>and the </a:t>
            </a:r>
            <a:r>
              <a:rPr lang="en-US" altLang="en-US" sz="3200" u="sng" dirty="0">
                <a:solidFill>
                  <a:srgbClr val="FFFFFF"/>
                </a:solidFill>
                <a:latin typeface="+mn-lt"/>
              </a:rPr>
              <a:t>actions of others</a:t>
            </a:r>
            <a:r>
              <a:rPr lang="en-US" altLang="en-US" sz="3200" dirty="0">
                <a:solidFill>
                  <a:srgbClr val="FFFFFF"/>
                </a:solidFill>
                <a:latin typeface="+mn-lt"/>
              </a:rPr>
              <a:t>. </a:t>
            </a:r>
            <a:endParaRPr lang="en-US" altLang="en-US" sz="3200" b="1" i="1" dirty="0">
              <a:solidFill>
                <a:srgbClr val="FFFFFF"/>
              </a:solidFill>
              <a:latin typeface="+mn-lt"/>
            </a:endParaRPr>
          </a:p>
        </p:txBody>
      </p:sp>
    </p:spTree>
    <p:extLst>
      <p:ext uri="{BB962C8B-B14F-4D97-AF65-F5344CB8AC3E}">
        <p14:creationId xmlns:p14="http://schemas.microsoft.com/office/powerpoint/2010/main" val="2974649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p:cNvSpPr>
            <a:spLocks noGrp="1"/>
          </p:cNvSpPr>
          <p:nvPr>
            <p:ph type="title"/>
          </p:nvPr>
        </p:nvSpPr>
        <p:spPr>
          <a:xfrm>
            <a:off x="372140" y="1153572"/>
            <a:ext cx="3515094" cy="4461163"/>
          </a:xfrm>
        </p:spPr>
        <p:txBody>
          <a:bodyPr>
            <a:normAutofit/>
          </a:bodyPr>
          <a:lstStyle/>
          <a:p>
            <a:r>
              <a:rPr lang="en-US" altLang="en-US" b="1" dirty="0">
                <a:solidFill>
                  <a:srgbClr val="FFFFFF"/>
                </a:solidFill>
              </a:rPr>
              <a:t>Important Considerations</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87" name="Content Placeholder 2"/>
          <p:cNvSpPr>
            <a:spLocks noGrp="1"/>
          </p:cNvSpPr>
          <p:nvPr>
            <p:ph idx="1"/>
          </p:nvPr>
        </p:nvSpPr>
        <p:spPr>
          <a:xfrm>
            <a:off x="3519377" y="591344"/>
            <a:ext cx="7834423" cy="5585619"/>
          </a:xfrm>
        </p:spPr>
        <p:txBody>
          <a:bodyPr anchor="ctr">
            <a:normAutofit lnSpcReduction="10000"/>
          </a:bodyPr>
          <a:lstStyle/>
          <a:p>
            <a:pPr marL="57150" indent="0">
              <a:buNone/>
            </a:pPr>
            <a:r>
              <a:rPr lang="en-US" altLang="en-US" b="1" dirty="0"/>
              <a:t>	</a:t>
            </a:r>
            <a:r>
              <a:rPr lang="en-US" altLang="en-US" sz="3200" b="1" dirty="0"/>
              <a:t>Driver condition</a:t>
            </a:r>
          </a:p>
          <a:p>
            <a:pPr lvl="2">
              <a:buFont typeface="Wingdings" panose="05000000000000000000" pitchFamily="2" charset="2"/>
              <a:buChar char="ü"/>
            </a:pPr>
            <a:r>
              <a:rPr lang="en-US" altLang="en-US" sz="2400" dirty="0"/>
              <a:t>Are you physically and emotionally prepared to drive?</a:t>
            </a:r>
          </a:p>
          <a:p>
            <a:pPr lvl="2">
              <a:buFont typeface="Wingdings" panose="05000000000000000000" pitchFamily="2" charset="2"/>
              <a:buChar char="ü"/>
            </a:pPr>
            <a:r>
              <a:rPr lang="en-US" altLang="en-US" sz="2400" dirty="0"/>
              <a:t>Do you engage in Distracted  Driving?</a:t>
            </a:r>
          </a:p>
          <a:p>
            <a:pPr marL="57150" indent="0">
              <a:spcBef>
                <a:spcPct val="40000"/>
              </a:spcBef>
              <a:buNone/>
            </a:pPr>
            <a:r>
              <a:rPr lang="en-US" altLang="en-US" sz="3200" b="1" dirty="0"/>
              <a:t>	Vehicle condition</a:t>
            </a:r>
            <a:r>
              <a:rPr lang="en-US" altLang="en-US" sz="3200" dirty="0"/>
              <a:t> </a:t>
            </a:r>
          </a:p>
          <a:p>
            <a:pPr lvl="2">
              <a:buFont typeface="Wingdings" panose="05000000000000000000" pitchFamily="2" charset="2"/>
              <a:buChar char="ü"/>
            </a:pPr>
            <a:r>
              <a:rPr lang="en-US" altLang="en-US" sz="2400" dirty="0"/>
              <a:t>Is it in safe operating condition for you and other drivers?</a:t>
            </a:r>
          </a:p>
          <a:p>
            <a:pPr marL="57150" indent="0">
              <a:spcBef>
                <a:spcPct val="40000"/>
              </a:spcBef>
              <a:buNone/>
            </a:pPr>
            <a:r>
              <a:rPr lang="en-US" altLang="en-US" sz="3200" b="1" dirty="0"/>
              <a:t>	Weather conditions</a:t>
            </a:r>
          </a:p>
          <a:p>
            <a:pPr lvl="2">
              <a:buFont typeface="Wingdings" panose="05000000000000000000" pitchFamily="2" charset="2"/>
              <a:buChar char="ü"/>
            </a:pPr>
            <a:r>
              <a:rPr lang="en-US" altLang="en-US" sz="2400" dirty="0"/>
              <a:t>Can change quickly and require different driving habits.</a:t>
            </a:r>
          </a:p>
          <a:p>
            <a:pPr marL="57150" indent="0">
              <a:spcBef>
                <a:spcPct val="40000"/>
              </a:spcBef>
              <a:buNone/>
            </a:pPr>
            <a:r>
              <a:rPr lang="en-US" altLang="en-US" sz="3200" b="1" dirty="0"/>
              <a:t>	Road conditions</a:t>
            </a:r>
          </a:p>
          <a:p>
            <a:pPr lvl="2">
              <a:buFont typeface="Wingdings" panose="05000000000000000000" pitchFamily="2" charset="2"/>
              <a:buChar char="ü"/>
            </a:pPr>
            <a:r>
              <a:rPr lang="en-US" altLang="en-US" sz="2400" dirty="0"/>
              <a:t>Prepared for the unexpected: potholes, curves, hills, blind spots, road construction, pedestrians. </a:t>
            </a:r>
          </a:p>
        </p:txBody>
      </p:sp>
    </p:spTree>
    <p:extLst>
      <p:ext uri="{BB962C8B-B14F-4D97-AF65-F5344CB8AC3E}">
        <p14:creationId xmlns:p14="http://schemas.microsoft.com/office/powerpoint/2010/main" val="307158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itle 1"/>
          <p:cNvSpPr>
            <a:spLocks noGrp="1"/>
          </p:cNvSpPr>
          <p:nvPr>
            <p:ph type="title"/>
          </p:nvPr>
        </p:nvSpPr>
        <p:spPr>
          <a:xfrm>
            <a:off x="594360" y="637125"/>
            <a:ext cx="3163824" cy="5256371"/>
          </a:xfrm>
        </p:spPr>
        <p:txBody>
          <a:bodyPr>
            <a:normAutofit/>
          </a:bodyPr>
          <a:lstStyle/>
          <a:p>
            <a:r>
              <a:rPr lang="en-US" altLang="en-US" b="1">
                <a:solidFill>
                  <a:schemeClr val="bg1"/>
                </a:solidFill>
              </a:rPr>
              <a:t>Good Defensive Driving Practices</a:t>
            </a:r>
          </a:p>
        </p:txBody>
      </p:sp>
      <p:graphicFrame>
        <p:nvGraphicFramePr>
          <p:cNvPr id="37893" name="Content Placeholder 2">
            <a:extLst>
              <a:ext uri="{FF2B5EF4-FFF2-40B4-BE49-F238E27FC236}">
                <a16:creationId xmlns:a16="http://schemas.microsoft.com/office/drawing/2014/main" id="{306AC85A-10A1-4438-9A56-65ED918A6209}"/>
              </a:ext>
            </a:extLst>
          </p:cNvPr>
          <p:cNvGraphicFramePr>
            <a:graphicFrameLocks noGrp="1"/>
          </p:cNvGraphicFramePr>
          <p:nvPr>
            <p:ph idx="1"/>
            <p:extLst>
              <p:ext uri="{D42A27DB-BD31-4B8C-83A1-F6EECF244321}">
                <p14:modId xmlns:p14="http://schemas.microsoft.com/office/powerpoint/2010/main" val="2010749217"/>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5508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 name="Rectangle 214">
            <a:extLst>
              <a:ext uri="{FF2B5EF4-FFF2-40B4-BE49-F238E27FC236}">
                <a16:creationId xmlns:a16="http://schemas.microsoft.com/office/drawing/2014/main" id="{7A976E23-29EC-4E20-9EF6-B7CC4A821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DF5FCEC6-E657-46F1-925F-13ED1921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a:extLst>
              <a:ext uri="{FF2B5EF4-FFF2-40B4-BE49-F238E27FC236}">
                <a16:creationId xmlns:a16="http://schemas.microsoft.com/office/drawing/2014/main" id="{2EEEBBCF-2738-42F5-ABD6-9881760263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20" name="Oval 219">
              <a:extLst>
                <a:ext uri="{FF2B5EF4-FFF2-40B4-BE49-F238E27FC236}">
                  <a16:creationId xmlns:a16="http://schemas.microsoft.com/office/drawing/2014/main" id="{8BFC0AF3-A22A-4B9E-9BBE-06CEA5C6C8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F3F06202-3837-419A-A87F-1DC63E427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18807D28-5DC1-4DAA-AE26-C6ECB37365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B3AE51F5-8D05-42B8-AB92-06F38F330E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a:extLst>
                <a:ext uri="{FF2B5EF4-FFF2-40B4-BE49-F238E27FC236}">
                  <a16:creationId xmlns:a16="http://schemas.microsoft.com/office/drawing/2014/main" id="{7A1E4EBF-44BC-4352-B089-A5147758F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29B4D6D7-8203-4D69-A752-16AB700D74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058" name="Rectangle 4"/>
          <p:cNvSpPr>
            <a:spLocks noGrp="1" noChangeArrowheads="1"/>
          </p:cNvSpPr>
          <p:nvPr>
            <p:ph type="title"/>
          </p:nvPr>
        </p:nvSpPr>
        <p:spPr>
          <a:xfrm>
            <a:off x="630936" y="630935"/>
            <a:ext cx="5867716" cy="1621085"/>
          </a:xfrm>
          <a:noFill/>
        </p:spPr>
        <p:txBody>
          <a:bodyPr vert="horz" lIns="91440" tIns="45720" rIns="91440" bIns="45720" rtlCol="0" anchor="b">
            <a:normAutofit/>
          </a:bodyPr>
          <a:lstStyle/>
          <a:p>
            <a:pPr algn="ctr"/>
            <a:r>
              <a:rPr lang="en-US" altLang="en-US" sz="4800" b="1" dirty="0">
                <a:solidFill>
                  <a:schemeClr val="bg1"/>
                </a:solidFill>
              </a:rPr>
              <a:t>Obey Traffic Rules &amp; Use Common Sense</a:t>
            </a:r>
          </a:p>
        </p:txBody>
      </p:sp>
      <p:sp>
        <p:nvSpPr>
          <p:cNvPr id="227" name="Rectangle 226">
            <a:extLst>
              <a:ext uri="{FF2B5EF4-FFF2-40B4-BE49-F238E27FC236}">
                <a16:creationId xmlns:a16="http://schemas.microsoft.com/office/drawing/2014/main" id="{FF0BDB76-BCEC-498E-BA26-C763CD9FA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228">
            <a:extLst>
              <a:ext uri="{FF2B5EF4-FFF2-40B4-BE49-F238E27FC236}">
                <a16:creationId xmlns:a16="http://schemas.microsoft.com/office/drawing/2014/main" id="{DD8DF5DF-A251-4BC2-8965-4EDDD01FC5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30" name="Straight Connector 229">
              <a:extLst>
                <a:ext uri="{FF2B5EF4-FFF2-40B4-BE49-F238E27FC236}">
                  <a16:creationId xmlns:a16="http://schemas.microsoft.com/office/drawing/2014/main" id="{8930D52D-708D-43A1-B073-469EFDB020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82491CB-6849-43BB-926B-D979A3DB0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1251642-9512-4A11-9670-BD1C3A998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3D277633-FF55-420D-87BC-0CB11FD6D0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35" name="Rectangle 234">
            <a:extLst>
              <a:ext uri="{FF2B5EF4-FFF2-40B4-BE49-F238E27FC236}">
                <a16:creationId xmlns:a16="http://schemas.microsoft.com/office/drawing/2014/main" id="{1452CEF2-C9EC-4C15-99E4-C781AB08A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236">
            <a:extLst>
              <a:ext uri="{FF2B5EF4-FFF2-40B4-BE49-F238E27FC236}">
                <a16:creationId xmlns:a16="http://schemas.microsoft.com/office/drawing/2014/main" id="{600459E6-26A3-4EAC-A34C-D0792D88CC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238" name="Straight Connector 237">
              <a:extLst>
                <a:ext uri="{FF2B5EF4-FFF2-40B4-BE49-F238E27FC236}">
                  <a16:creationId xmlns:a16="http://schemas.microsoft.com/office/drawing/2014/main" id="{1264D5E9-C8D4-444A-8B1B-C11FB47CB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DD99233-66AB-4E60-AF8A-A3259E6A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64E8492A-EE2A-4BE3-A4B2-2BCE77DA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222A220-AA24-4E60-83D6-D32FEB34D8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07917" name="Picture 13" descr="speed limit ahead sign"/>
          <p:cNvPicPr>
            <a:picLocks noChangeAspect="1" noChangeArrowheads="1"/>
          </p:cNvPicPr>
          <p:nvPr/>
        </p:nvPicPr>
        <p:blipFill rotWithShape="1">
          <a:blip r:embed="rId3">
            <a:extLst>
              <a:ext uri="{28A0092B-C50C-407E-A947-70E740481C1C}">
                <a14:useLocalDpi xmlns:a14="http://schemas.microsoft.com/office/drawing/2010/main" val="0"/>
              </a:ext>
            </a:extLst>
          </a:blip>
          <a:srcRect l="802" r="4" b="4"/>
          <a:stretch/>
        </p:blipFill>
        <p:spPr bwMode="auto">
          <a:xfrm>
            <a:off x="7366624" y="626008"/>
            <a:ext cx="4651794" cy="46517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3" name="Group 242">
            <a:extLst>
              <a:ext uri="{FF2B5EF4-FFF2-40B4-BE49-F238E27FC236}">
                <a16:creationId xmlns:a16="http://schemas.microsoft.com/office/drawing/2014/main" id="{298B576C-FDA2-46DE-8408-3A76DCF506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2" y="1116028"/>
            <a:ext cx="304800" cy="429768"/>
            <a:chOff x="215328" y="-46937"/>
            <a:chExt cx="304800" cy="2773841"/>
          </a:xfrm>
        </p:grpSpPr>
        <p:cxnSp>
          <p:nvCxnSpPr>
            <p:cNvPr id="244" name="Straight Connector 243">
              <a:extLst>
                <a:ext uri="{FF2B5EF4-FFF2-40B4-BE49-F238E27FC236}">
                  <a16:creationId xmlns:a16="http://schemas.microsoft.com/office/drawing/2014/main" id="{94AEA101-943D-4073-AD87-C8D783165E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D103D701-5E08-4A2A-AE99-626C646359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68DF778A-A412-4E7C-9B61-E33D13A53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4EC28832-D2CA-45C0-9C43-0AF9985324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5060" name="Rectangle 5"/>
          <p:cNvSpPr>
            <a:spLocks noGrp="1" noChangeArrowheads="1"/>
          </p:cNvSpPr>
          <p:nvPr>
            <p:ph type="body" sz="half" idx="1"/>
          </p:nvPr>
        </p:nvSpPr>
        <p:spPr>
          <a:xfrm>
            <a:off x="630936" y="2622998"/>
            <a:ext cx="6429660" cy="3553409"/>
          </a:xfrm>
          <a:noFill/>
        </p:spPr>
        <p:txBody>
          <a:bodyPr vert="horz" lIns="91440" tIns="45720" rIns="91440" bIns="45720" rtlCol="0" anchor="t">
            <a:normAutofit/>
          </a:bodyPr>
          <a:lstStyle/>
          <a:p>
            <a:pPr marL="403225" lvl="1">
              <a:spcBef>
                <a:spcPts val="600"/>
              </a:spcBef>
            </a:pPr>
            <a:r>
              <a:rPr lang="en-US" altLang="en-US" sz="2800" b="1" dirty="0">
                <a:solidFill>
                  <a:schemeClr val="bg1"/>
                </a:solidFill>
              </a:rPr>
              <a:t>Follow speed limits</a:t>
            </a:r>
          </a:p>
          <a:p>
            <a:pPr marL="403225" lvl="1">
              <a:spcBef>
                <a:spcPts val="600"/>
              </a:spcBef>
            </a:pPr>
            <a:r>
              <a:rPr lang="en-US" altLang="en-US" sz="2800" b="1" dirty="0">
                <a:solidFill>
                  <a:schemeClr val="bg1"/>
                </a:solidFill>
              </a:rPr>
              <a:t>Obey traffic signs and signals</a:t>
            </a:r>
          </a:p>
          <a:p>
            <a:pPr marL="403225" lvl="1">
              <a:spcBef>
                <a:spcPts val="600"/>
              </a:spcBef>
            </a:pPr>
            <a:r>
              <a:rPr lang="en-US" altLang="en-US" sz="2800" b="1" dirty="0">
                <a:solidFill>
                  <a:schemeClr val="bg1"/>
                </a:solidFill>
              </a:rPr>
              <a:t>Follow the 4-second rule</a:t>
            </a:r>
          </a:p>
          <a:p>
            <a:pPr marL="403225" lvl="1">
              <a:spcBef>
                <a:spcPts val="600"/>
              </a:spcBef>
            </a:pPr>
            <a:r>
              <a:rPr lang="en-US" altLang="en-US" sz="2800" b="1" dirty="0">
                <a:solidFill>
                  <a:schemeClr val="bg1"/>
                </a:solidFill>
              </a:rPr>
              <a:t>Signal your intentions: tap brakes; early turn signal </a:t>
            </a:r>
          </a:p>
          <a:p>
            <a:pPr marL="403225" lvl="1">
              <a:spcBef>
                <a:spcPts val="600"/>
              </a:spcBef>
            </a:pPr>
            <a:r>
              <a:rPr lang="en-US" altLang="en-US" sz="2800" b="1" dirty="0">
                <a:solidFill>
                  <a:schemeClr val="bg1"/>
                </a:solidFill>
              </a:rPr>
              <a:t>Pass with care and only where allowed</a:t>
            </a:r>
          </a:p>
        </p:txBody>
      </p:sp>
    </p:spTree>
    <p:extLst>
      <p:ext uri="{BB962C8B-B14F-4D97-AF65-F5344CB8AC3E}">
        <p14:creationId xmlns:p14="http://schemas.microsoft.com/office/powerpoint/2010/main" val="172110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8" name="Rectangle 74">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4"/>
          <p:cNvSpPr>
            <a:spLocks noGrp="1" noChangeArrowheads="1"/>
          </p:cNvSpPr>
          <p:nvPr>
            <p:ph type="title"/>
          </p:nvPr>
        </p:nvSpPr>
        <p:spPr>
          <a:xfrm>
            <a:off x="594360" y="640264"/>
            <a:ext cx="5239512" cy="1018416"/>
          </a:xfrm>
        </p:spPr>
        <p:txBody>
          <a:bodyPr vert="horz" lIns="91440" tIns="45720" rIns="91440" bIns="45720" rtlCol="0" anchor="ctr">
            <a:normAutofit/>
          </a:bodyPr>
          <a:lstStyle/>
          <a:p>
            <a:pPr algn="ctr"/>
            <a:r>
              <a:rPr lang="en-US" altLang="en-US" b="1" kern="1200" dirty="0">
                <a:solidFill>
                  <a:schemeClr val="tx1"/>
                </a:solidFill>
                <a:latin typeface="+mj-lt"/>
                <a:ea typeface="+mj-ea"/>
                <a:cs typeface="+mj-cs"/>
              </a:rPr>
              <a:t>Seat Belts</a:t>
            </a:r>
          </a:p>
        </p:txBody>
      </p:sp>
      <p:sp>
        <p:nvSpPr>
          <p:cNvPr id="46083" name="Rectangle 5"/>
          <p:cNvSpPr>
            <a:spLocks noGrp="1" noChangeArrowheads="1"/>
          </p:cNvSpPr>
          <p:nvPr>
            <p:ph type="body" sz="half" idx="1"/>
          </p:nvPr>
        </p:nvSpPr>
        <p:spPr>
          <a:xfrm>
            <a:off x="593610" y="1658680"/>
            <a:ext cx="5235490" cy="4236093"/>
          </a:xfrm>
        </p:spPr>
        <p:txBody>
          <a:bodyPr vert="horz" lIns="91440" tIns="45720" rIns="91440" bIns="45720" rtlCol="0">
            <a:normAutofit/>
          </a:bodyPr>
          <a:lstStyle/>
          <a:p>
            <a:pPr marL="347663" lvl="1">
              <a:spcBef>
                <a:spcPts val="600"/>
              </a:spcBef>
            </a:pPr>
            <a:r>
              <a:rPr lang="en-US" altLang="en-US" sz="2000" dirty="0"/>
              <a:t>Prevent contact with the steering wheel, dash or windshield.</a:t>
            </a:r>
          </a:p>
          <a:p>
            <a:pPr marL="347663" lvl="1">
              <a:spcBef>
                <a:spcPts val="600"/>
              </a:spcBef>
            </a:pPr>
            <a:r>
              <a:rPr lang="en-US" altLang="en-US" sz="2000" dirty="0"/>
              <a:t>Keep you inside vehicle (25x more likely being killed if thrown from vehicle).</a:t>
            </a:r>
          </a:p>
          <a:p>
            <a:pPr marL="347663" lvl="1">
              <a:spcBef>
                <a:spcPts val="600"/>
              </a:spcBef>
            </a:pPr>
            <a:r>
              <a:rPr lang="en-US" altLang="en-US" sz="2000" dirty="0"/>
              <a:t>Protect body organs.</a:t>
            </a:r>
          </a:p>
          <a:p>
            <a:pPr marL="347663" lvl="1">
              <a:spcBef>
                <a:spcPts val="600"/>
              </a:spcBef>
            </a:pPr>
            <a:r>
              <a:rPr lang="en-US" altLang="en-US" sz="2000" dirty="0"/>
              <a:t>Improve chance of remaining conscious if involved in an accident.</a:t>
            </a:r>
          </a:p>
          <a:p>
            <a:pPr marL="347663" lvl="1">
              <a:spcBef>
                <a:spcPts val="600"/>
              </a:spcBef>
            </a:pPr>
            <a:r>
              <a:rPr lang="en-US" altLang="en-US" sz="2000" dirty="0"/>
              <a:t>Keep driver behind the wheel if have to swerve or brake suddenly.</a:t>
            </a:r>
          </a:p>
          <a:p>
            <a:pPr marL="347663" lvl="1">
              <a:spcBef>
                <a:spcPts val="600"/>
              </a:spcBef>
            </a:pPr>
            <a:r>
              <a:rPr lang="en-US" altLang="en-US" sz="2000" dirty="0"/>
              <a:t>REQUIRED ON EVERY PASSENGER BY LAW.</a:t>
            </a:r>
          </a:p>
        </p:txBody>
      </p:sp>
      <p:pic>
        <p:nvPicPr>
          <p:cNvPr id="46084" name="Picture 11" descr="seatbelt"/>
          <p:cNvPicPr>
            <a:picLocks noChangeAspect="1" noChangeArrowheads="1"/>
          </p:cNvPicPr>
          <p:nvPr/>
        </p:nvPicPr>
        <p:blipFill>
          <a:blip r:embed="rId3">
            <a:extLst>
              <a:ext uri="{28A0092B-C50C-407E-A947-70E740481C1C}">
                <a14:useLocalDpi xmlns:a14="http://schemas.microsoft.com/office/drawing/2010/main" val="0"/>
              </a:ext>
            </a:extLst>
          </a:blip>
          <a:srcRect l="17439" r="5971" b="4039"/>
          <a:stretch>
            <a:fillRect/>
          </a:stretch>
        </p:blipFill>
        <p:spPr bwMode="auto">
          <a:xfrm>
            <a:off x="6670514" y="484632"/>
            <a:ext cx="4946971" cy="5733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Slide Number Placeholder 3"/>
          <p:cNvSpPr txBox="1">
            <a:spLocks noGrp="1"/>
          </p:cNvSpPr>
          <p:nvPr/>
        </p:nvSpPr>
        <p:spPr bwMode="auto">
          <a:xfrm>
            <a:off x="8305800" y="6432551"/>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Narrow" pitchFamily="34" charset="0"/>
              </a:defRPr>
            </a:lvl1pPr>
            <a:lvl2pPr marL="742950" indent="-285750" eaLnBrk="0" hangingPunct="0">
              <a:spcBef>
                <a:spcPct val="20000"/>
              </a:spcBef>
              <a:buChar char="–"/>
              <a:defRPr sz="26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2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r" eaLnBrk="1" hangingPunct="1">
              <a:spcBef>
                <a:spcPct val="0"/>
              </a:spcBef>
              <a:spcAft>
                <a:spcPts val="600"/>
              </a:spcAft>
              <a:buNone/>
            </a:pPr>
            <a:r>
              <a:rPr lang="en-US" altLang="en-US" sz="1200">
                <a:solidFill>
                  <a:srgbClr val="DA1F28"/>
                </a:solidFill>
                <a:latin typeface="Rockwell" pitchFamily="18" charset="0"/>
              </a:rPr>
              <a:t> </a:t>
            </a:r>
            <a:r>
              <a:rPr lang="en-US" altLang="en-US" sz="1200">
                <a:solidFill>
                  <a:srgbClr val="DA1F28"/>
                </a:solidFill>
              </a:rPr>
              <a:t>Page </a:t>
            </a:r>
            <a:fld id="{A599AE1A-45A9-4220-8C5B-D61125E35F9F}" type="slidenum">
              <a:rPr lang="en-US" altLang="en-US" sz="1200" smtClean="0">
                <a:solidFill>
                  <a:srgbClr val="DA1F28"/>
                </a:solidFill>
              </a:rPr>
              <a:pPr algn="r" eaLnBrk="1" hangingPunct="1">
                <a:spcBef>
                  <a:spcPct val="0"/>
                </a:spcBef>
                <a:spcAft>
                  <a:spcPts val="600"/>
                </a:spcAft>
                <a:buNone/>
              </a:pPr>
              <a:t>14</a:t>
            </a:fld>
            <a:endParaRPr lang="en-US" altLang="en-US" sz="1200">
              <a:solidFill>
                <a:srgbClr val="DA1F28"/>
              </a:solidFill>
            </a:endParaRPr>
          </a:p>
        </p:txBody>
      </p:sp>
    </p:spTree>
    <p:extLst>
      <p:ext uri="{BB962C8B-B14F-4D97-AF65-F5344CB8AC3E}">
        <p14:creationId xmlns:p14="http://schemas.microsoft.com/office/powerpoint/2010/main" val="3190859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2C8DF-053A-46B3-9FFE-F96E282005B1}"/>
              </a:ext>
            </a:extLst>
          </p:cNvPr>
          <p:cNvSpPr>
            <a:spLocks noGrp="1"/>
          </p:cNvSpPr>
          <p:nvPr>
            <p:ph type="title"/>
          </p:nvPr>
        </p:nvSpPr>
        <p:spPr>
          <a:xfrm>
            <a:off x="1020726" y="829340"/>
            <a:ext cx="6005774" cy="1155898"/>
          </a:xfrm>
        </p:spPr>
        <p:txBody>
          <a:bodyPr>
            <a:normAutofit fontScale="90000"/>
          </a:bodyPr>
          <a:lstStyle/>
          <a:p>
            <a:r>
              <a:rPr lang="en-US" sz="4000" b="1" dirty="0"/>
              <a:t>Be Far-Sighted – Look Ahead</a:t>
            </a:r>
            <a:br>
              <a:rPr lang="en-US" sz="4000" dirty="0"/>
            </a:br>
            <a:endParaRPr lang="en-US" sz="4000" dirty="0"/>
          </a:p>
        </p:txBody>
      </p:sp>
      <p:sp>
        <p:nvSpPr>
          <p:cNvPr id="3" name="Content Placeholder 2">
            <a:extLst>
              <a:ext uri="{FF2B5EF4-FFF2-40B4-BE49-F238E27FC236}">
                <a16:creationId xmlns:a16="http://schemas.microsoft.com/office/drawing/2014/main" id="{7A78DF10-D00E-4AC6-9871-6F35C808D1F2}"/>
              </a:ext>
            </a:extLst>
          </p:cNvPr>
          <p:cNvSpPr>
            <a:spLocks noGrp="1"/>
          </p:cNvSpPr>
          <p:nvPr>
            <p:ph idx="1"/>
          </p:nvPr>
        </p:nvSpPr>
        <p:spPr>
          <a:xfrm>
            <a:off x="821515" y="2121762"/>
            <a:ext cx="6204984" cy="3626917"/>
          </a:xfrm>
        </p:spPr>
        <p:txBody>
          <a:bodyPr>
            <a:normAutofit/>
          </a:bodyPr>
          <a:lstStyle/>
          <a:p>
            <a:r>
              <a:rPr lang="en-US" sz="2400" dirty="0"/>
              <a:t>Know what is ahead and what you are driving into. Don’t focus on the road just in front of you. </a:t>
            </a:r>
          </a:p>
          <a:p>
            <a:r>
              <a:rPr lang="en-US" sz="2400" dirty="0"/>
              <a:t>Allow yourself the time to adjust and react to the changing conditions and situations.</a:t>
            </a:r>
          </a:p>
          <a:p>
            <a:r>
              <a:rPr lang="en-US" sz="2400" dirty="0"/>
              <a:t>Look 12 seconds ahead. </a:t>
            </a:r>
          </a:p>
        </p:txBody>
      </p:sp>
      <p:pic>
        <p:nvPicPr>
          <p:cNvPr id="5" name="Picture 4">
            <a:extLst>
              <a:ext uri="{FF2B5EF4-FFF2-40B4-BE49-F238E27FC236}">
                <a16:creationId xmlns:a16="http://schemas.microsoft.com/office/drawing/2014/main" id="{17AA87F3-9A59-43F5-8033-1CB44A0F5AD6}"/>
              </a:ext>
            </a:extLst>
          </p:cNvPr>
          <p:cNvPicPr>
            <a:picLocks noChangeAspect="1"/>
          </p:cNvPicPr>
          <p:nvPr/>
        </p:nvPicPr>
        <p:blipFill>
          <a:blip r:embed="rId3"/>
          <a:stretch>
            <a:fillRect/>
          </a:stretch>
        </p:blipFill>
        <p:spPr>
          <a:xfrm>
            <a:off x="7845492" y="306909"/>
            <a:ext cx="4010527" cy="2286000"/>
          </a:xfrm>
          <a:prstGeom prst="rect">
            <a:avLst/>
          </a:prstGeom>
        </p:spPr>
      </p:pic>
      <p:pic>
        <p:nvPicPr>
          <p:cNvPr id="6" name="Picture 5">
            <a:extLst>
              <a:ext uri="{FF2B5EF4-FFF2-40B4-BE49-F238E27FC236}">
                <a16:creationId xmlns:a16="http://schemas.microsoft.com/office/drawing/2014/main" id="{15AC8515-F448-4A99-914B-5E08B0EC150A}"/>
              </a:ext>
            </a:extLst>
          </p:cNvPr>
          <p:cNvPicPr>
            <a:picLocks noChangeAspect="1"/>
          </p:cNvPicPr>
          <p:nvPr/>
        </p:nvPicPr>
        <p:blipFill>
          <a:blip r:embed="rId4"/>
          <a:stretch>
            <a:fillRect/>
          </a:stretch>
        </p:blipFill>
        <p:spPr>
          <a:xfrm>
            <a:off x="7829551" y="3118684"/>
            <a:ext cx="4042410" cy="2809475"/>
          </a:xfrm>
          <a:prstGeom prst="rect">
            <a:avLst/>
          </a:prstGeom>
        </p:spPr>
      </p:pic>
    </p:spTree>
    <p:extLst>
      <p:ext uri="{BB962C8B-B14F-4D97-AF65-F5344CB8AC3E}">
        <p14:creationId xmlns:p14="http://schemas.microsoft.com/office/powerpoint/2010/main" val="1073837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Title 1"/>
          <p:cNvSpPr>
            <a:spLocks noGrp="1"/>
          </p:cNvSpPr>
          <p:nvPr>
            <p:ph type="title"/>
          </p:nvPr>
        </p:nvSpPr>
        <p:spPr>
          <a:xfrm>
            <a:off x="821516" y="640263"/>
            <a:ext cx="6204984" cy="922723"/>
          </a:xfrm>
        </p:spPr>
        <p:txBody>
          <a:bodyPr>
            <a:normAutofit/>
          </a:bodyPr>
          <a:lstStyle/>
          <a:p>
            <a:pPr algn="ctr"/>
            <a:r>
              <a:rPr lang="en-US" altLang="en-US" b="1" dirty="0"/>
              <a:t>Keep Eyes Moving </a:t>
            </a:r>
          </a:p>
        </p:txBody>
      </p:sp>
      <p:sp>
        <p:nvSpPr>
          <p:cNvPr id="44035" name="Content Placeholder 2"/>
          <p:cNvSpPr>
            <a:spLocks noGrp="1"/>
          </p:cNvSpPr>
          <p:nvPr>
            <p:ph idx="1"/>
          </p:nvPr>
        </p:nvSpPr>
        <p:spPr>
          <a:xfrm>
            <a:off x="821516" y="1770327"/>
            <a:ext cx="6204984" cy="3626917"/>
          </a:xfrm>
        </p:spPr>
        <p:txBody>
          <a:bodyPr>
            <a:normAutofit/>
          </a:bodyPr>
          <a:lstStyle/>
          <a:p>
            <a:pPr>
              <a:spcBef>
                <a:spcPts val="1200"/>
              </a:spcBef>
            </a:pPr>
            <a:r>
              <a:rPr lang="en-US" altLang="en-US" sz="2400" dirty="0"/>
              <a:t>Keep eyes scanning to gain peripheral awareness.</a:t>
            </a:r>
          </a:p>
          <a:p>
            <a:pPr>
              <a:spcBef>
                <a:spcPts val="1200"/>
              </a:spcBef>
            </a:pPr>
            <a:r>
              <a:rPr lang="en-US" altLang="en-US" sz="2400" dirty="0"/>
              <a:t>Check mirrors every 5-8 seconds- rear and side view.</a:t>
            </a:r>
          </a:p>
          <a:p>
            <a:pPr>
              <a:spcBef>
                <a:spcPts val="1200"/>
              </a:spcBef>
            </a:pPr>
            <a:r>
              <a:rPr lang="en-US" altLang="en-US" sz="2400" dirty="0"/>
              <a:t>2 seconds max per object.</a:t>
            </a:r>
          </a:p>
          <a:p>
            <a:pPr>
              <a:spcBef>
                <a:spcPts val="1200"/>
              </a:spcBef>
            </a:pPr>
            <a:r>
              <a:rPr lang="en-US" altLang="en-US" sz="2400" dirty="0"/>
              <a:t>Be aware of other vehicles movements - speed, lane changes, proximity.</a:t>
            </a:r>
          </a:p>
          <a:p>
            <a:pPr lvl="1">
              <a:buFontTx/>
              <a:buNone/>
            </a:pPr>
            <a:endParaRPr lang="en-US" altLang="en-US" dirty="0"/>
          </a:p>
        </p:txBody>
      </p:sp>
      <p:pic>
        <p:nvPicPr>
          <p:cNvPr id="44037" name="Picture 5" descr="C:\Documents and Settings\kjensen\My Documents\My Pictures\behind.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29551" y="414537"/>
            <a:ext cx="4042409" cy="26376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4039" name="Picture 6" descr="C:\Documents and Settings\kjensen\My Documents\Bluetooth Exchange Folder\2012-09-19_10-27-38_525.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29551" y="3583786"/>
            <a:ext cx="4042410" cy="24153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13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E83DF3-9489-4C53-8521-F7C4D1164E7C}"/>
              </a:ext>
            </a:extLst>
          </p:cNvPr>
          <p:cNvSpPr>
            <a:spLocks noGrp="1"/>
          </p:cNvSpPr>
          <p:nvPr>
            <p:ph type="title"/>
          </p:nvPr>
        </p:nvSpPr>
        <p:spPr>
          <a:xfrm>
            <a:off x="821516" y="640263"/>
            <a:ext cx="6204984" cy="1344975"/>
          </a:xfrm>
        </p:spPr>
        <p:txBody>
          <a:bodyPr>
            <a:normAutofit fontScale="90000"/>
          </a:bodyPr>
          <a:lstStyle/>
          <a:p>
            <a:pPr algn="ctr"/>
            <a:r>
              <a:rPr lang="en-US" sz="4000" b="1" dirty="0"/>
              <a:t>Maintain an </a:t>
            </a:r>
            <a:br>
              <a:rPr lang="en-US" sz="4000" b="1" dirty="0"/>
            </a:br>
            <a:r>
              <a:rPr lang="en-US" sz="4000" b="1" dirty="0"/>
              <a:t>Adequate Following Distance</a:t>
            </a:r>
            <a:br>
              <a:rPr lang="en-US" sz="2800" dirty="0"/>
            </a:br>
            <a:endParaRPr lang="en-US" sz="2800" dirty="0"/>
          </a:p>
        </p:txBody>
      </p:sp>
      <p:sp>
        <p:nvSpPr>
          <p:cNvPr id="3" name="Content Placeholder 2">
            <a:extLst>
              <a:ext uri="{FF2B5EF4-FFF2-40B4-BE49-F238E27FC236}">
                <a16:creationId xmlns:a16="http://schemas.microsoft.com/office/drawing/2014/main" id="{59F05663-0B73-4765-A941-E9B1BEA5B681}"/>
              </a:ext>
            </a:extLst>
          </p:cNvPr>
          <p:cNvSpPr>
            <a:spLocks noGrp="1"/>
          </p:cNvSpPr>
          <p:nvPr>
            <p:ph idx="1"/>
          </p:nvPr>
        </p:nvSpPr>
        <p:spPr>
          <a:xfrm>
            <a:off x="821515" y="2222205"/>
            <a:ext cx="6204984" cy="3526474"/>
          </a:xfrm>
        </p:spPr>
        <p:txBody>
          <a:bodyPr>
            <a:normAutofit/>
          </a:bodyPr>
          <a:lstStyle/>
          <a:p>
            <a:r>
              <a:rPr lang="en-US" dirty="0"/>
              <a:t>Allows you time to react.</a:t>
            </a:r>
          </a:p>
          <a:p>
            <a:r>
              <a:rPr lang="en-US" dirty="0"/>
              <a:t>4 seconds minimum. </a:t>
            </a:r>
          </a:p>
          <a:p>
            <a:r>
              <a:rPr lang="en-US" dirty="0"/>
              <a:t>Add 1-2 seconds for speeds above 40 mph. </a:t>
            </a:r>
          </a:p>
          <a:p>
            <a:r>
              <a:rPr lang="en-US" dirty="0"/>
              <a:t>Count the time between you and the vehicle ahead passing the same fixed point.</a:t>
            </a:r>
          </a:p>
          <a:p>
            <a:endParaRPr lang="en-US" sz="2400" dirty="0"/>
          </a:p>
        </p:txBody>
      </p:sp>
      <p:pic>
        <p:nvPicPr>
          <p:cNvPr id="5" name="Picture 4">
            <a:extLst>
              <a:ext uri="{FF2B5EF4-FFF2-40B4-BE49-F238E27FC236}">
                <a16:creationId xmlns:a16="http://schemas.microsoft.com/office/drawing/2014/main" id="{C0BAC404-41E6-4FC7-9073-C275A73B1D31}"/>
              </a:ext>
            </a:extLst>
          </p:cNvPr>
          <p:cNvPicPr>
            <a:picLocks noChangeAspect="1"/>
          </p:cNvPicPr>
          <p:nvPr/>
        </p:nvPicPr>
        <p:blipFill>
          <a:blip r:embed="rId3"/>
          <a:stretch>
            <a:fillRect/>
          </a:stretch>
        </p:blipFill>
        <p:spPr>
          <a:xfrm>
            <a:off x="8014612" y="306909"/>
            <a:ext cx="3672287" cy="2286000"/>
          </a:xfrm>
          <a:prstGeom prst="rect">
            <a:avLst/>
          </a:prstGeom>
        </p:spPr>
      </p:pic>
      <p:pic>
        <p:nvPicPr>
          <p:cNvPr id="4" name="Picture 3">
            <a:extLst>
              <a:ext uri="{FF2B5EF4-FFF2-40B4-BE49-F238E27FC236}">
                <a16:creationId xmlns:a16="http://schemas.microsoft.com/office/drawing/2014/main" id="{14D0311E-56C0-4BB8-AEA0-047722DE7F32}"/>
              </a:ext>
            </a:extLst>
          </p:cNvPr>
          <p:cNvPicPr>
            <a:picLocks noChangeAspect="1"/>
          </p:cNvPicPr>
          <p:nvPr/>
        </p:nvPicPr>
        <p:blipFill>
          <a:blip r:embed="rId4"/>
          <a:stretch>
            <a:fillRect/>
          </a:stretch>
        </p:blipFill>
        <p:spPr>
          <a:xfrm>
            <a:off x="7829551" y="2891298"/>
            <a:ext cx="4042410" cy="3264247"/>
          </a:xfrm>
          <a:prstGeom prst="rect">
            <a:avLst/>
          </a:prstGeom>
        </p:spPr>
      </p:pic>
    </p:spTree>
    <p:extLst>
      <p:ext uri="{BB962C8B-B14F-4D97-AF65-F5344CB8AC3E}">
        <p14:creationId xmlns:p14="http://schemas.microsoft.com/office/powerpoint/2010/main" val="106064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066BC-4917-44A4-A676-D7AC2327BF49}"/>
              </a:ext>
            </a:extLst>
          </p:cNvPr>
          <p:cNvSpPr>
            <a:spLocks noGrp="1"/>
          </p:cNvSpPr>
          <p:nvPr>
            <p:ph type="title"/>
          </p:nvPr>
        </p:nvSpPr>
        <p:spPr>
          <a:xfrm>
            <a:off x="594360" y="303592"/>
            <a:ext cx="5239512" cy="836780"/>
          </a:xfrm>
        </p:spPr>
        <p:txBody>
          <a:bodyPr>
            <a:normAutofit/>
          </a:bodyPr>
          <a:lstStyle/>
          <a:p>
            <a:pPr algn="ctr"/>
            <a:r>
              <a:rPr lang="en-US" altLang="en-US" sz="4000" b="1" dirty="0"/>
              <a:t>Stopping Distance</a:t>
            </a:r>
            <a:endParaRPr lang="en-US" sz="4000" b="1" dirty="0"/>
          </a:p>
        </p:txBody>
      </p:sp>
      <p:sp>
        <p:nvSpPr>
          <p:cNvPr id="3" name="Content Placeholder 2">
            <a:extLst>
              <a:ext uri="{FF2B5EF4-FFF2-40B4-BE49-F238E27FC236}">
                <a16:creationId xmlns:a16="http://schemas.microsoft.com/office/drawing/2014/main" id="{191FB907-615B-4BC9-9D3C-DEA26F0C509E}"/>
              </a:ext>
            </a:extLst>
          </p:cNvPr>
          <p:cNvSpPr>
            <a:spLocks noGrp="1"/>
          </p:cNvSpPr>
          <p:nvPr>
            <p:ph idx="1"/>
          </p:nvPr>
        </p:nvSpPr>
        <p:spPr>
          <a:xfrm>
            <a:off x="593610" y="1339701"/>
            <a:ext cx="5239512" cy="4555071"/>
          </a:xfrm>
        </p:spPr>
        <p:txBody>
          <a:bodyPr>
            <a:normAutofit fontScale="92500" lnSpcReduction="20000"/>
          </a:bodyPr>
          <a:lstStyle/>
          <a:p>
            <a:pPr marL="0" indent="0">
              <a:buNone/>
            </a:pPr>
            <a:r>
              <a:rPr lang="en-US" altLang="en-US" sz="2000" b="1" dirty="0">
                <a:solidFill>
                  <a:srgbClr val="FF0000"/>
                </a:solidFill>
              </a:rPr>
              <a:t>Perception &amp; Reaction Time </a:t>
            </a:r>
          </a:p>
          <a:p>
            <a:pPr marL="0" indent="0">
              <a:buNone/>
            </a:pPr>
            <a:r>
              <a:rPr lang="en-US" altLang="en-US" sz="2000" b="1" u="sng" dirty="0">
                <a:solidFill>
                  <a:srgbClr val="FF0000"/>
                </a:solidFill>
              </a:rPr>
              <a:t>+ Braking Distance </a:t>
            </a:r>
          </a:p>
          <a:p>
            <a:pPr marL="0" indent="0">
              <a:buNone/>
            </a:pPr>
            <a:r>
              <a:rPr lang="en-US" altLang="en-US" sz="2000" b="1" dirty="0">
                <a:solidFill>
                  <a:srgbClr val="FF0000"/>
                </a:solidFill>
              </a:rPr>
              <a:t>= Total Stopping Distance </a:t>
            </a:r>
          </a:p>
          <a:p>
            <a:pPr marL="0" indent="0">
              <a:buNone/>
              <a:defRPr/>
            </a:pPr>
            <a:endParaRPr lang="en-US" sz="2000" b="1" dirty="0"/>
          </a:p>
          <a:p>
            <a:pPr marL="0" indent="0">
              <a:buNone/>
              <a:defRPr/>
            </a:pPr>
            <a:r>
              <a:rPr lang="en-US" sz="2000" b="1" dirty="0"/>
              <a:t>Perception &amp; Reaction Time:</a:t>
            </a:r>
          </a:p>
          <a:p>
            <a:pPr marL="457200" lvl="1" indent="-342900">
              <a:defRPr/>
            </a:pPr>
            <a:r>
              <a:rPr lang="en-US" sz="2000" dirty="0"/>
              <a:t>Time to recognize and react </a:t>
            </a:r>
          </a:p>
          <a:p>
            <a:pPr marL="457200" lvl="1" indent="-342900">
              <a:defRPr/>
            </a:pPr>
            <a:r>
              <a:rPr lang="en-US" sz="2000" dirty="0"/>
              <a:t>Average 1.5 seconds </a:t>
            </a:r>
          </a:p>
          <a:p>
            <a:pPr marL="457200" lvl="1" indent="-342900">
              <a:defRPr/>
            </a:pPr>
            <a:r>
              <a:rPr lang="en-US" sz="2000" dirty="0"/>
              <a:t>At 60mph, 1.5 sec =132 ft traveled (88fps) </a:t>
            </a:r>
          </a:p>
          <a:p>
            <a:pPr marL="114300" lvl="1" indent="0">
              <a:buNone/>
              <a:defRPr/>
            </a:pPr>
            <a:endParaRPr lang="en-US" sz="2000" dirty="0"/>
          </a:p>
          <a:p>
            <a:pPr marL="0" indent="0">
              <a:spcBef>
                <a:spcPct val="15000"/>
              </a:spcBef>
              <a:buNone/>
              <a:defRPr/>
            </a:pPr>
            <a:r>
              <a:rPr lang="en-US" sz="2000" b="1" dirty="0"/>
              <a:t>Braking Distance:</a:t>
            </a:r>
          </a:p>
          <a:p>
            <a:pPr marL="457200" lvl="1" indent="-342900">
              <a:defRPr/>
            </a:pPr>
            <a:r>
              <a:rPr lang="en-US" sz="2000" dirty="0"/>
              <a:t>Distance it takes to stop a vehicle from a given speed</a:t>
            </a:r>
          </a:p>
          <a:p>
            <a:pPr marL="457200" lvl="1" indent="-342900">
              <a:defRPr/>
            </a:pPr>
            <a:r>
              <a:rPr lang="en-US" sz="2000" dirty="0"/>
              <a:t>Average vehicle at 60mph = 185 ft </a:t>
            </a:r>
          </a:p>
          <a:p>
            <a:pPr marL="114300" lvl="1" indent="0">
              <a:buNone/>
              <a:defRPr/>
            </a:pPr>
            <a:r>
              <a:rPr lang="en-US" sz="2000" b="1" dirty="0"/>
              <a:t>Ex: Stopping distance from 60mph </a:t>
            </a:r>
          </a:p>
          <a:p>
            <a:pPr marL="457200" lvl="1" indent="-342900">
              <a:defRPr/>
            </a:pPr>
            <a:r>
              <a:rPr lang="en-US" sz="2000" dirty="0"/>
              <a:t>60mph = 132ft+185ft = 317 total </a:t>
            </a:r>
            <a:endParaRPr lang="en-US" sz="1800" dirty="0"/>
          </a:p>
        </p:txBody>
      </p:sp>
      <p:pic>
        <p:nvPicPr>
          <p:cNvPr id="4" name="Picture 3">
            <a:extLst>
              <a:ext uri="{FF2B5EF4-FFF2-40B4-BE49-F238E27FC236}">
                <a16:creationId xmlns:a16="http://schemas.microsoft.com/office/drawing/2014/main" id="{78CB8CED-519C-42FC-9C80-D9ACE92CFCEC}"/>
              </a:ext>
            </a:extLst>
          </p:cNvPr>
          <p:cNvPicPr>
            <a:picLocks noChangeAspect="1"/>
          </p:cNvPicPr>
          <p:nvPr/>
        </p:nvPicPr>
        <p:blipFill>
          <a:blip r:embed="rId3"/>
          <a:stretch>
            <a:fillRect/>
          </a:stretch>
        </p:blipFill>
        <p:spPr>
          <a:xfrm>
            <a:off x="6580632" y="1140371"/>
            <a:ext cx="5126736" cy="4421809"/>
          </a:xfrm>
          <a:prstGeom prst="rect">
            <a:avLst/>
          </a:prstGeom>
        </p:spPr>
      </p:pic>
    </p:spTree>
    <p:extLst>
      <p:ext uri="{BB962C8B-B14F-4D97-AF65-F5344CB8AC3E}">
        <p14:creationId xmlns:p14="http://schemas.microsoft.com/office/powerpoint/2010/main" val="1271097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6" name="Rectangle 74">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Title 1"/>
          <p:cNvSpPr>
            <a:spLocks noGrp="1"/>
          </p:cNvSpPr>
          <p:nvPr>
            <p:ph type="title"/>
          </p:nvPr>
        </p:nvSpPr>
        <p:spPr>
          <a:xfrm>
            <a:off x="821516" y="640263"/>
            <a:ext cx="6204984" cy="1344975"/>
          </a:xfrm>
        </p:spPr>
        <p:txBody>
          <a:bodyPr vert="horz" lIns="91440" tIns="45720" rIns="91440" bIns="45720" rtlCol="0" anchor="ctr">
            <a:normAutofit/>
          </a:bodyPr>
          <a:lstStyle/>
          <a:p>
            <a:pPr algn="ctr"/>
            <a:r>
              <a:rPr lang="en-US" altLang="en-US" sz="4000" b="1" kern="1200" dirty="0">
                <a:solidFill>
                  <a:schemeClr val="tx1"/>
                </a:solidFill>
                <a:latin typeface="+mj-lt"/>
                <a:ea typeface="+mj-ea"/>
                <a:cs typeface="+mj-cs"/>
              </a:rPr>
              <a:t>Leave Yourself an Out</a:t>
            </a:r>
          </a:p>
        </p:txBody>
      </p:sp>
      <p:sp>
        <p:nvSpPr>
          <p:cNvPr id="43014" name="Rectangle 12"/>
          <p:cNvSpPr txBox="1">
            <a:spLocks noChangeArrowheads="1"/>
          </p:cNvSpPr>
          <p:nvPr/>
        </p:nvSpPr>
        <p:spPr bwMode="auto">
          <a:xfrm>
            <a:off x="821515" y="2121762"/>
            <a:ext cx="6204984" cy="3626917"/>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ormAutofit/>
          </a:bodyPr>
          <a:lstStyle>
            <a:lvl1pPr marL="342900" indent="-342900" eaLnBrk="0" hangingPunct="0">
              <a:spcBef>
                <a:spcPct val="20000"/>
              </a:spcBef>
              <a:buChar char="•"/>
              <a:defRPr sz="2800">
                <a:solidFill>
                  <a:schemeClr val="tx1"/>
                </a:solidFill>
                <a:latin typeface="Arial Narrow" pitchFamily="34" charset="0"/>
              </a:defRPr>
            </a:lvl1pPr>
            <a:lvl2pPr marL="395288" indent="-342900" eaLnBrk="0" hangingPunct="0">
              <a:spcBef>
                <a:spcPct val="20000"/>
              </a:spcBef>
              <a:buChar char="–"/>
              <a:defRPr sz="26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2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lvl="1" indent="-228600" eaLnBrk="1" hangingPunct="1">
              <a:lnSpc>
                <a:spcPct val="90000"/>
              </a:lnSpc>
              <a:spcBef>
                <a:spcPct val="23000"/>
              </a:spcBef>
              <a:buFont typeface="Arial" panose="020B0604020202020204" pitchFamily="34" charset="0"/>
              <a:buChar char="•"/>
            </a:pPr>
            <a:r>
              <a:rPr lang="en-US" altLang="en-US" sz="2400" dirty="0">
                <a:latin typeface="+mn-lt"/>
              </a:rPr>
              <a:t>Plan ahead and be aware of possible hazards. </a:t>
            </a:r>
          </a:p>
          <a:p>
            <a:pPr lvl="1" indent="-228600" eaLnBrk="1" hangingPunct="1">
              <a:lnSpc>
                <a:spcPct val="90000"/>
              </a:lnSpc>
              <a:spcBef>
                <a:spcPct val="23000"/>
              </a:spcBef>
              <a:buFont typeface="Arial" panose="020B0604020202020204" pitchFamily="34" charset="0"/>
              <a:buChar char="•"/>
            </a:pPr>
            <a:r>
              <a:rPr lang="en-US" altLang="en-US" sz="2400" dirty="0">
                <a:latin typeface="+mn-lt"/>
              </a:rPr>
              <a:t>1-2 car length space from vehicle stopped in front – should be able to see where tires of vehicle ahead touch the road. </a:t>
            </a:r>
          </a:p>
          <a:p>
            <a:pPr lvl="1" indent="-228600" eaLnBrk="1" hangingPunct="1">
              <a:lnSpc>
                <a:spcPct val="90000"/>
              </a:lnSpc>
              <a:spcBef>
                <a:spcPct val="23000"/>
              </a:spcBef>
              <a:buFont typeface="Arial" panose="020B0604020202020204" pitchFamily="34" charset="0"/>
              <a:buChar char="•"/>
            </a:pPr>
            <a:r>
              <a:rPr lang="en-US" altLang="en-US" sz="2400" dirty="0">
                <a:latin typeface="+mn-lt"/>
              </a:rPr>
              <a:t>Maintain a space cushion around your vehicle.</a:t>
            </a:r>
          </a:p>
          <a:p>
            <a:pPr lvl="1" indent="-228600" eaLnBrk="1" hangingPunct="1">
              <a:lnSpc>
                <a:spcPct val="90000"/>
              </a:lnSpc>
              <a:spcBef>
                <a:spcPct val="23000"/>
              </a:spcBef>
              <a:buFont typeface="Arial" panose="020B0604020202020204" pitchFamily="34" charset="0"/>
              <a:buChar char="•"/>
            </a:pPr>
            <a:r>
              <a:rPr lang="en-US" altLang="en-US" sz="2400" dirty="0">
                <a:latin typeface="+mn-lt"/>
              </a:rPr>
              <a:t>Don’t let other drivers dictate how you drive.</a:t>
            </a:r>
          </a:p>
          <a:p>
            <a:pPr lvl="1" indent="-228600" eaLnBrk="1" hangingPunct="1">
              <a:lnSpc>
                <a:spcPct val="90000"/>
              </a:lnSpc>
              <a:spcBef>
                <a:spcPct val="23000"/>
              </a:spcBef>
              <a:buFont typeface="Arial" panose="020B0604020202020204" pitchFamily="34" charset="0"/>
              <a:buChar char="•"/>
            </a:pPr>
            <a:r>
              <a:rPr lang="en-US" altLang="en-US" sz="2400" dirty="0">
                <a:latin typeface="+mn-lt"/>
              </a:rPr>
              <a:t>Maintain a speed where you are comfortable, even if under limit. </a:t>
            </a:r>
          </a:p>
        </p:txBody>
      </p:sp>
      <p:pic>
        <p:nvPicPr>
          <p:cNvPr id="43012" name="Content Placeholder 4" descr="http://images.inmagine.com/168nwm/fancy/fan8050/fan4221638300.jpg"/>
          <p:cNvPicPr>
            <a:picLocks noGrp="1"/>
          </p:cNvPicPr>
          <p:nvPr>
            <p:ph idx="1"/>
          </p:nvPr>
        </p:nvPicPr>
        <p:blipFill rotWithShape="1">
          <a:blip r:embed="rId3">
            <a:extLst>
              <a:ext uri="{28A0092B-C50C-407E-A947-70E740481C1C}">
                <a14:useLocalDpi xmlns:a14="http://schemas.microsoft.com/office/drawing/2010/main" val="0"/>
              </a:ext>
            </a:extLst>
          </a:blip>
          <a:srcRect t="12034" b="3140"/>
          <a:stretch/>
        </p:blipFill>
        <p:spPr>
          <a:xfrm>
            <a:off x="7829553" y="306909"/>
            <a:ext cx="4042409" cy="2286000"/>
          </a:xfrm>
          <a:prstGeom prst="rect">
            <a:avLst/>
          </a:prstGeom>
        </p:spPr>
      </p:pic>
      <p:pic>
        <p:nvPicPr>
          <p:cNvPr id="43013" name="Picture 5" descr="C:\Documents and Settings\kjensen\My Documents\My Pictures\444444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352" r="23165" b="2"/>
          <a:stretch/>
        </p:blipFill>
        <p:spPr bwMode="auto">
          <a:xfrm>
            <a:off x="7829549" y="2828925"/>
            <a:ext cx="4042410" cy="33889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28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B2507-5E3D-4B0B-BC98-8C243753487C}"/>
              </a:ext>
            </a:extLst>
          </p:cNvPr>
          <p:cNvSpPr>
            <a:spLocks noGrp="1"/>
          </p:cNvSpPr>
          <p:nvPr>
            <p:ph type="title"/>
          </p:nvPr>
        </p:nvSpPr>
        <p:spPr>
          <a:xfrm>
            <a:off x="686834" y="591344"/>
            <a:ext cx="3200400" cy="5585619"/>
          </a:xfrm>
        </p:spPr>
        <p:txBody>
          <a:bodyPr>
            <a:normAutofit/>
          </a:bodyPr>
          <a:lstStyle/>
          <a:p>
            <a:r>
              <a:rPr lang="en-US" sz="4100" b="1">
                <a:solidFill>
                  <a:srgbClr val="FFFFFF"/>
                </a:solidFill>
              </a:rPr>
              <a:t>Transportation &amp; Safe Driving Training Objectives: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FF291F2-EDE8-444C-B035-1311D5D5994A}"/>
              </a:ext>
            </a:extLst>
          </p:cNvPr>
          <p:cNvSpPr>
            <a:spLocks noGrp="1"/>
          </p:cNvSpPr>
          <p:nvPr>
            <p:ph idx="1"/>
          </p:nvPr>
        </p:nvSpPr>
        <p:spPr>
          <a:xfrm>
            <a:off x="4447308" y="1552353"/>
            <a:ext cx="6906491" cy="4624610"/>
          </a:xfrm>
        </p:spPr>
        <p:txBody>
          <a:bodyPr anchor="ctr">
            <a:normAutofit fontScale="92500" lnSpcReduction="10000"/>
          </a:bodyPr>
          <a:lstStyle/>
          <a:p>
            <a:pPr marL="514350" indent="-514350">
              <a:buFont typeface="+mj-lt"/>
              <a:buAutoNum type="arabicPeriod"/>
            </a:pPr>
            <a:r>
              <a:rPr lang="en-US" sz="2000" i="1" dirty="0"/>
              <a:t>Review</a:t>
            </a:r>
            <a:r>
              <a:rPr lang="en-US" sz="2000" dirty="0"/>
              <a:t> Required Documents &amp; Safe Driving Record </a:t>
            </a:r>
          </a:p>
          <a:p>
            <a:pPr marL="514350" indent="-514350">
              <a:buFont typeface="+mj-lt"/>
              <a:buAutoNum type="arabicPeriod"/>
            </a:pPr>
            <a:r>
              <a:rPr lang="en-US" sz="2000" i="1" dirty="0"/>
              <a:t>Understand</a:t>
            </a:r>
            <a:r>
              <a:rPr lang="en-US" sz="2000" dirty="0"/>
              <a:t> Operational Standards &amp; Accident Reporting Procedures</a:t>
            </a:r>
          </a:p>
          <a:p>
            <a:pPr marL="514350" indent="-514350">
              <a:buFont typeface="+mj-lt"/>
              <a:buAutoNum type="arabicPeriod"/>
            </a:pPr>
            <a:r>
              <a:rPr lang="en-US" sz="2000" i="1" dirty="0"/>
              <a:t>Review </a:t>
            </a:r>
            <a:r>
              <a:rPr lang="en-US" sz="2000" dirty="0"/>
              <a:t>Mileage &amp; Pre-trip inspections</a:t>
            </a:r>
          </a:p>
          <a:p>
            <a:pPr marL="514350" indent="-514350">
              <a:buFont typeface="+mj-lt"/>
              <a:buAutoNum type="arabicPeriod"/>
            </a:pPr>
            <a:r>
              <a:rPr lang="en-US" sz="2000" i="1" dirty="0"/>
              <a:t>Understand the importance of following </a:t>
            </a:r>
            <a:r>
              <a:rPr lang="en-US" sz="2000" dirty="0"/>
              <a:t>Safe Driving Standards</a:t>
            </a:r>
          </a:p>
          <a:p>
            <a:pPr marL="514350" indent="-514350">
              <a:buFont typeface="+mj-lt"/>
              <a:buAutoNum type="arabicPeriod"/>
            </a:pPr>
            <a:r>
              <a:rPr lang="en-US" sz="2000" i="1" dirty="0"/>
              <a:t>Define</a:t>
            </a:r>
            <a:r>
              <a:rPr lang="en-US" sz="2000" dirty="0"/>
              <a:t> Defensive Driving expectations</a:t>
            </a:r>
          </a:p>
          <a:p>
            <a:pPr marL="514350" indent="-514350">
              <a:buFont typeface="+mj-lt"/>
              <a:buAutoNum type="arabicPeriod"/>
            </a:pPr>
            <a:r>
              <a:rPr lang="en-US" sz="2000" i="1" dirty="0"/>
              <a:t>Recognize importance of </a:t>
            </a:r>
            <a:r>
              <a:rPr lang="en-US" sz="2000" dirty="0"/>
              <a:t>Distracted Driving awareness</a:t>
            </a:r>
          </a:p>
          <a:p>
            <a:pPr marL="514350" indent="-514350">
              <a:buFont typeface="+mj-lt"/>
              <a:buAutoNum type="arabicPeriod"/>
            </a:pPr>
            <a:r>
              <a:rPr lang="en-US" sz="2000" i="1" dirty="0"/>
              <a:t>Review</a:t>
            </a:r>
            <a:r>
              <a:rPr lang="en-US" sz="2000" dirty="0"/>
              <a:t> Assisting Individuals procedures</a:t>
            </a:r>
          </a:p>
          <a:p>
            <a:pPr marL="514350" indent="-514350">
              <a:buFont typeface="+mj-lt"/>
              <a:buAutoNum type="arabicPeriod"/>
            </a:pPr>
            <a:r>
              <a:rPr lang="en-US" sz="2000" i="1" dirty="0"/>
              <a:t>View </a:t>
            </a:r>
            <a:r>
              <a:rPr lang="en-US" sz="2000" dirty="0"/>
              <a:t>Wheelchair Accessible Full-Size Van with Lift &amp; Q Restraints Training Video</a:t>
            </a:r>
          </a:p>
          <a:p>
            <a:pPr marL="514350" indent="-514350">
              <a:buFont typeface="+mj-lt"/>
              <a:buAutoNum type="arabicPeriod"/>
            </a:pPr>
            <a:r>
              <a:rPr lang="en-US" sz="2000" i="1" dirty="0"/>
              <a:t>View </a:t>
            </a:r>
            <a:r>
              <a:rPr lang="en-US" sz="2000" dirty="0"/>
              <a:t>Wheelchair Accessible Mini/Conversion Van with Ramp </a:t>
            </a:r>
            <a:br>
              <a:rPr lang="en-US" sz="2000" dirty="0"/>
            </a:br>
            <a:r>
              <a:rPr lang="en-US" sz="2000" dirty="0"/>
              <a:t>&amp; Q Restraints Training Video</a:t>
            </a:r>
          </a:p>
          <a:p>
            <a:pPr marL="514350" indent="-514350">
              <a:buFont typeface="+mj-lt"/>
              <a:buAutoNum type="arabicPeriod"/>
            </a:pPr>
            <a:r>
              <a:rPr lang="en-US" sz="2000" i="1" dirty="0"/>
              <a:t>Understand</a:t>
            </a:r>
            <a:r>
              <a:rPr lang="en-US" sz="2000" dirty="0"/>
              <a:t> UCP GPS Vehicle Monitoring – </a:t>
            </a:r>
            <a:r>
              <a:rPr lang="en-US" sz="2000" dirty="0" err="1"/>
              <a:t>Geotabs</a:t>
            </a:r>
            <a:r>
              <a:rPr lang="en-US" sz="2000" dirty="0"/>
              <a:t> use and requirements</a:t>
            </a:r>
          </a:p>
          <a:p>
            <a:pPr marL="514350" indent="-514350">
              <a:buAutoNum type="arabicPeriod"/>
            </a:pPr>
            <a:endParaRPr lang="en-US" sz="2000" dirty="0"/>
          </a:p>
          <a:p>
            <a:pPr marL="514350" indent="-514350">
              <a:buAutoNum type="arabicPeriod"/>
            </a:pPr>
            <a:endParaRPr lang="en-US" sz="1800" dirty="0"/>
          </a:p>
          <a:p>
            <a:pPr marL="514350" indent="-514350">
              <a:buAutoNum type="arabicPeriod"/>
            </a:pPr>
            <a:endParaRPr lang="en-US" sz="1800" dirty="0"/>
          </a:p>
        </p:txBody>
      </p:sp>
    </p:spTree>
    <p:extLst>
      <p:ext uri="{BB962C8B-B14F-4D97-AF65-F5344CB8AC3E}">
        <p14:creationId xmlns:p14="http://schemas.microsoft.com/office/powerpoint/2010/main" val="3581589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Title 1"/>
          <p:cNvSpPr>
            <a:spLocks noGrp="1"/>
          </p:cNvSpPr>
          <p:nvPr>
            <p:ph type="title"/>
          </p:nvPr>
        </p:nvSpPr>
        <p:spPr>
          <a:xfrm>
            <a:off x="594360" y="640263"/>
            <a:ext cx="5239512" cy="1344975"/>
          </a:xfrm>
        </p:spPr>
        <p:txBody>
          <a:bodyPr>
            <a:normAutofit/>
          </a:bodyPr>
          <a:lstStyle/>
          <a:p>
            <a:pPr algn="ctr"/>
            <a:r>
              <a:rPr lang="en-US" altLang="en-US" b="1" dirty="0"/>
              <a:t>Backing Up</a:t>
            </a:r>
          </a:p>
        </p:txBody>
      </p:sp>
      <p:sp>
        <p:nvSpPr>
          <p:cNvPr id="47107" name="Content Placeholder 2"/>
          <p:cNvSpPr>
            <a:spLocks noGrp="1"/>
          </p:cNvSpPr>
          <p:nvPr>
            <p:ph idx="1"/>
          </p:nvPr>
        </p:nvSpPr>
        <p:spPr>
          <a:xfrm>
            <a:off x="593610" y="2121763"/>
            <a:ext cx="5235490" cy="3773010"/>
          </a:xfrm>
        </p:spPr>
        <p:txBody>
          <a:bodyPr>
            <a:normAutofit/>
          </a:bodyPr>
          <a:lstStyle/>
          <a:p>
            <a:r>
              <a:rPr lang="en-US" altLang="en-US" sz="2400" dirty="0"/>
              <a:t>Avoid backing up when possible!</a:t>
            </a:r>
          </a:p>
          <a:p>
            <a:r>
              <a:rPr lang="en-US" altLang="en-US" sz="2400" dirty="0"/>
              <a:t>Pull through parking spots or try to back into the parking space (not into traffic).</a:t>
            </a:r>
          </a:p>
          <a:p>
            <a:r>
              <a:rPr lang="en-US" altLang="en-US" sz="2400" dirty="0"/>
              <a:t>Use mirrors or spotter when view is obstructed.</a:t>
            </a:r>
          </a:p>
          <a:p>
            <a:r>
              <a:rPr lang="en-US" altLang="en-US" sz="2400" dirty="0"/>
              <a:t>Never back up on a roadway if turn is missed!</a:t>
            </a:r>
          </a:p>
        </p:txBody>
      </p:sp>
      <p:pic>
        <p:nvPicPr>
          <p:cNvPr id="47108" name="Picture 2" descr="C:\Documents and Settings\rshreve\My Documents\My Pictures\2010_03_02\IMG_0085.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0632" y="1268539"/>
            <a:ext cx="5126736" cy="416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964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3EB33-EFF9-4BAB-9E7E-E3B9B5549F6B}"/>
              </a:ext>
            </a:extLst>
          </p:cNvPr>
          <p:cNvSpPr>
            <a:spLocks noGrp="1"/>
          </p:cNvSpPr>
          <p:nvPr>
            <p:ph type="title"/>
          </p:nvPr>
        </p:nvSpPr>
        <p:spPr>
          <a:xfrm>
            <a:off x="336384" y="303591"/>
            <a:ext cx="5660379" cy="1118750"/>
          </a:xfrm>
        </p:spPr>
        <p:txBody>
          <a:bodyPr>
            <a:normAutofit/>
          </a:bodyPr>
          <a:lstStyle/>
          <a:p>
            <a:pPr algn="ctr"/>
            <a:r>
              <a:rPr lang="en-US" sz="4000" b="1" dirty="0"/>
              <a:t>Prevent Being Rear-Ended</a:t>
            </a:r>
          </a:p>
        </p:txBody>
      </p:sp>
      <p:sp>
        <p:nvSpPr>
          <p:cNvPr id="3" name="Content Placeholder 2">
            <a:extLst>
              <a:ext uri="{FF2B5EF4-FFF2-40B4-BE49-F238E27FC236}">
                <a16:creationId xmlns:a16="http://schemas.microsoft.com/office/drawing/2014/main" id="{CF490BC1-B4FA-48DB-B318-7DB81241335E}"/>
              </a:ext>
            </a:extLst>
          </p:cNvPr>
          <p:cNvSpPr>
            <a:spLocks noGrp="1"/>
          </p:cNvSpPr>
          <p:nvPr>
            <p:ph idx="1"/>
          </p:nvPr>
        </p:nvSpPr>
        <p:spPr>
          <a:xfrm>
            <a:off x="336385" y="1422341"/>
            <a:ext cx="5735589" cy="4670115"/>
          </a:xfrm>
        </p:spPr>
        <p:txBody>
          <a:bodyPr>
            <a:normAutofit/>
          </a:bodyPr>
          <a:lstStyle/>
          <a:p>
            <a:pPr>
              <a:spcBef>
                <a:spcPts val="300"/>
              </a:spcBef>
            </a:pPr>
            <a:r>
              <a:rPr lang="en-US" altLang="en-US" sz="2200" dirty="0"/>
              <a:t>Look ahead, anticipate braking situations, avoid panic braking.</a:t>
            </a:r>
          </a:p>
          <a:p>
            <a:pPr>
              <a:spcBef>
                <a:spcPts val="300"/>
              </a:spcBef>
            </a:pPr>
            <a:r>
              <a:rPr lang="en-US" altLang="en-US" sz="2200" dirty="0"/>
              <a:t>Check mirrors to be sure traffic is slowing behind you.</a:t>
            </a:r>
          </a:p>
          <a:p>
            <a:pPr>
              <a:spcBef>
                <a:spcPts val="300"/>
              </a:spcBef>
            </a:pPr>
            <a:r>
              <a:rPr lang="en-US" altLang="en-US" sz="2200" dirty="0"/>
              <a:t>As you slow and come to a stop, visualize your actions should the vehicle behind not show signs of slowing.</a:t>
            </a:r>
          </a:p>
          <a:p>
            <a:pPr>
              <a:spcBef>
                <a:spcPts val="300"/>
              </a:spcBef>
            </a:pPr>
            <a:r>
              <a:rPr lang="en-US" altLang="en-US" sz="2200" dirty="0"/>
              <a:t>Identify an escape route and leave yourself an out.</a:t>
            </a:r>
          </a:p>
          <a:p>
            <a:pPr>
              <a:spcBef>
                <a:spcPts val="300"/>
              </a:spcBef>
            </a:pPr>
            <a:r>
              <a:rPr lang="en-US" altLang="en-US" sz="2200" dirty="0"/>
              <a:t>Communicate your actions to the vehicles following behind (i.e. turn signals).</a:t>
            </a:r>
          </a:p>
          <a:p>
            <a:pPr>
              <a:spcBef>
                <a:spcPts val="300"/>
              </a:spcBef>
            </a:pPr>
            <a:r>
              <a:rPr lang="en-US" altLang="en-US" sz="2200" dirty="0"/>
              <a:t>Leave 1-2 car lengths between you and vehicle ahead.</a:t>
            </a:r>
          </a:p>
          <a:p>
            <a:pPr marL="0" indent="0">
              <a:spcBef>
                <a:spcPts val="300"/>
              </a:spcBef>
              <a:buNone/>
            </a:pPr>
            <a:endParaRPr lang="en-US" altLang="en-US" sz="2200" dirty="0"/>
          </a:p>
          <a:p>
            <a:pPr marL="0" indent="0">
              <a:buNone/>
            </a:pPr>
            <a:endParaRPr lang="en-US" sz="1700" dirty="0"/>
          </a:p>
        </p:txBody>
      </p:sp>
      <p:pic>
        <p:nvPicPr>
          <p:cNvPr id="4" name="Picture 3">
            <a:extLst>
              <a:ext uri="{FF2B5EF4-FFF2-40B4-BE49-F238E27FC236}">
                <a16:creationId xmlns:a16="http://schemas.microsoft.com/office/drawing/2014/main" id="{ADB02DFB-464B-4012-9FC8-7A6C1CCF3CF6}"/>
              </a:ext>
            </a:extLst>
          </p:cNvPr>
          <p:cNvPicPr>
            <a:picLocks noChangeAspect="1"/>
          </p:cNvPicPr>
          <p:nvPr/>
        </p:nvPicPr>
        <p:blipFill>
          <a:blip r:embed="rId2"/>
          <a:stretch>
            <a:fillRect/>
          </a:stretch>
        </p:blipFill>
        <p:spPr>
          <a:xfrm>
            <a:off x="6580632" y="1422341"/>
            <a:ext cx="5126736" cy="3857869"/>
          </a:xfrm>
          <a:prstGeom prst="rect">
            <a:avLst/>
          </a:prstGeom>
        </p:spPr>
      </p:pic>
    </p:spTree>
    <p:extLst>
      <p:ext uri="{BB962C8B-B14F-4D97-AF65-F5344CB8AC3E}">
        <p14:creationId xmlns:p14="http://schemas.microsoft.com/office/powerpoint/2010/main" val="3918374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863029" y="1012004"/>
            <a:ext cx="3416158" cy="4795408"/>
          </a:xfrm>
        </p:spPr>
        <p:txBody>
          <a:bodyPr vert="horz" lIns="91440" tIns="45720" rIns="91440" bIns="45720" rtlCol="0" anchor="ctr">
            <a:normAutofit/>
          </a:bodyPr>
          <a:lstStyle/>
          <a:p>
            <a:r>
              <a:rPr lang="en-US" sz="4800" b="1" dirty="0">
                <a:solidFill>
                  <a:srgbClr val="FFFFFF"/>
                </a:solidFill>
              </a:rPr>
              <a:t>Distracted Driving </a:t>
            </a:r>
            <a:r>
              <a:rPr lang="en-US" sz="4800" b="1" kern="1200" dirty="0">
                <a:solidFill>
                  <a:srgbClr val="FFFFFF"/>
                </a:solidFill>
                <a:latin typeface="+mj-lt"/>
                <a:ea typeface="+mj-ea"/>
                <a:cs typeface="+mj-cs"/>
              </a:rPr>
              <a:t>Definition</a:t>
            </a:r>
          </a:p>
        </p:txBody>
      </p:sp>
      <p:graphicFrame>
        <p:nvGraphicFramePr>
          <p:cNvPr id="6" name="Rectangle 3">
            <a:extLst>
              <a:ext uri="{FF2B5EF4-FFF2-40B4-BE49-F238E27FC236}">
                <a16:creationId xmlns:a16="http://schemas.microsoft.com/office/drawing/2014/main" id="{357207C7-F6DE-45E3-BCB2-409DDA2A02E5}"/>
              </a:ext>
            </a:extLst>
          </p:cNvPr>
          <p:cNvGraphicFramePr/>
          <p:nvPr>
            <p:extLst>
              <p:ext uri="{D42A27DB-BD31-4B8C-83A1-F6EECF244321}">
                <p14:modId xmlns:p14="http://schemas.microsoft.com/office/powerpoint/2010/main" val="3535861581"/>
              </p:ext>
            </p:extLst>
          </p:nvPr>
        </p:nvGraphicFramePr>
        <p:xfrm>
          <a:off x="5163860" y="470925"/>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948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396" name="Picture 5" descr="C:\Documents and Settings\kjensen\My Documents\My Pictures\mom-driving-kids-to-school.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33" r="10631" b="3"/>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59397" name="Picture 9" descr="http://images.inmagine.com/168nwm/uppercutrf/ucsi023/ucsi023324.jpg"/>
          <p:cNvPicPr>
            <a:picLocks noChangeAspect="1" noChangeArrowheads="1"/>
          </p:cNvPicPr>
          <p:nvPr/>
        </p:nvPicPr>
        <p:blipFill rotWithShape="1">
          <a:blip r:embed="rId4">
            <a:extLst>
              <a:ext uri="{28A0092B-C50C-407E-A947-70E740481C1C}">
                <a14:useLocalDpi xmlns:a14="http://schemas.microsoft.com/office/drawing/2010/main" val="0"/>
              </a:ext>
            </a:extLst>
          </a:blip>
          <a:srcRect l="17873" r="1417"/>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59398" name="Picture 10" descr="http://www.annarbor.com/assets_c/2012/02/02121210_cellphoneban-thumb-325x223-103071.jpg"/>
          <p:cNvPicPr>
            <a:picLocks noChangeAspect="1" noChangeArrowheads="1"/>
          </p:cNvPicPr>
          <p:nvPr/>
        </p:nvPicPr>
        <p:blipFill rotWithShape="1">
          <a:blip r:embed="rId5">
            <a:extLst>
              <a:ext uri="{28A0092B-C50C-407E-A947-70E740481C1C}">
                <a14:useLocalDpi xmlns:a14="http://schemas.microsoft.com/office/drawing/2010/main" val="0"/>
              </a:ext>
            </a:extLst>
          </a:blip>
          <a:srcRect r="-1" b="29417"/>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394" name="Title 1"/>
          <p:cNvSpPr>
            <a:spLocks noGrp="1"/>
          </p:cNvSpPr>
          <p:nvPr>
            <p:ph type="title"/>
          </p:nvPr>
        </p:nvSpPr>
        <p:spPr>
          <a:xfrm>
            <a:off x="448056" y="685800"/>
            <a:ext cx="4922338" cy="1325563"/>
          </a:xfrm>
        </p:spPr>
        <p:txBody>
          <a:bodyPr>
            <a:normAutofit/>
          </a:bodyPr>
          <a:lstStyle/>
          <a:p>
            <a:pPr algn="ctr"/>
            <a:r>
              <a:rPr lang="en-US" altLang="en-US" sz="3600" b="1" dirty="0"/>
              <a:t>Three Main Types of Distraction</a:t>
            </a:r>
          </a:p>
        </p:txBody>
      </p:sp>
      <p:sp>
        <p:nvSpPr>
          <p:cNvPr id="81" name="Rectangle 80">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395" name="Content Placeholder 2"/>
          <p:cNvSpPr>
            <a:spLocks noGrp="1"/>
          </p:cNvSpPr>
          <p:nvPr>
            <p:ph idx="1"/>
          </p:nvPr>
        </p:nvSpPr>
        <p:spPr>
          <a:xfrm>
            <a:off x="448056" y="2514600"/>
            <a:ext cx="4922338" cy="3666744"/>
          </a:xfrm>
        </p:spPr>
        <p:txBody>
          <a:bodyPr>
            <a:normAutofit lnSpcReduction="10000"/>
          </a:bodyPr>
          <a:lstStyle/>
          <a:p>
            <a:pPr>
              <a:buFont typeface="Rockwell" pitchFamily="18" charset="0"/>
              <a:buAutoNum type="arabicPeriod"/>
            </a:pPr>
            <a:r>
              <a:rPr lang="en-US" altLang="en-US" b="1" dirty="0"/>
              <a:t> Visual</a:t>
            </a:r>
            <a:r>
              <a:rPr lang="en-US" altLang="en-US" dirty="0"/>
              <a:t> — taking your eyes off the road </a:t>
            </a:r>
          </a:p>
          <a:p>
            <a:pPr>
              <a:buFont typeface="Rockwell" pitchFamily="18" charset="0"/>
              <a:buAutoNum type="arabicPeriod"/>
            </a:pPr>
            <a:endParaRPr lang="en-US" altLang="en-US" dirty="0"/>
          </a:p>
          <a:p>
            <a:pPr>
              <a:buFont typeface="Rockwell" pitchFamily="18" charset="0"/>
              <a:buAutoNum type="arabicPeriod"/>
            </a:pPr>
            <a:r>
              <a:rPr lang="en-US" altLang="en-US" b="1" dirty="0"/>
              <a:t> Manual</a:t>
            </a:r>
            <a:r>
              <a:rPr lang="en-US" altLang="en-US" dirty="0"/>
              <a:t> — taking your hands off the wheel </a:t>
            </a:r>
          </a:p>
          <a:p>
            <a:pPr>
              <a:buFont typeface="Rockwell" pitchFamily="18" charset="0"/>
              <a:buAutoNum type="arabicPeriod"/>
            </a:pPr>
            <a:endParaRPr lang="en-US" altLang="en-US" dirty="0"/>
          </a:p>
          <a:p>
            <a:pPr>
              <a:buFont typeface="Rockwell" pitchFamily="18" charset="0"/>
              <a:buAutoNum type="arabicPeriod"/>
            </a:pPr>
            <a:r>
              <a:rPr lang="en-US" altLang="en-US" b="1" dirty="0"/>
              <a:t> Cognitive</a:t>
            </a:r>
            <a:r>
              <a:rPr lang="en-US" altLang="en-US" dirty="0"/>
              <a:t> — taking your mind off what you’re doing </a:t>
            </a:r>
          </a:p>
          <a:p>
            <a:endParaRPr lang="en-US" altLang="en-US" sz="1300" dirty="0"/>
          </a:p>
        </p:txBody>
      </p:sp>
    </p:spTree>
    <p:extLst>
      <p:ext uri="{BB962C8B-B14F-4D97-AF65-F5344CB8AC3E}">
        <p14:creationId xmlns:p14="http://schemas.microsoft.com/office/powerpoint/2010/main" val="1888411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5" y="318582"/>
            <a:ext cx="4556762" cy="2028511"/>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424" name="Title 1"/>
          <p:cNvSpPr txBox="1">
            <a:spLocks/>
          </p:cNvSpPr>
          <p:nvPr/>
        </p:nvSpPr>
        <p:spPr bwMode="auto">
          <a:xfrm>
            <a:off x="641776" y="637523"/>
            <a:ext cx="3941121" cy="13867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har char="•"/>
              <a:defRPr sz="2800">
                <a:solidFill>
                  <a:schemeClr val="tx1"/>
                </a:solidFill>
                <a:latin typeface="Arial Narrow" pitchFamily="34" charset="0"/>
              </a:defRPr>
            </a:lvl1pPr>
            <a:lvl2pPr marL="742950" indent="-285750" eaLnBrk="0" hangingPunct="0">
              <a:spcBef>
                <a:spcPct val="20000"/>
              </a:spcBef>
              <a:buChar char="–"/>
              <a:defRPr sz="26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2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lnSpc>
                <a:spcPct val="90000"/>
              </a:lnSpc>
              <a:spcBef>
                <a:spcPct val="0"/>
              </a:spcBef>
              <a:spcAft>
                <a:spcPts val="600"/>
              </a:spcAft>
              <a:buNone/>
            </a:pPr>
            <a:r>
              <a:rPr lang="en-US" altLang="en-US" sz="4000" b="1" kern="1200" dirty="0">
                <a:solidFill>
                  <a:srgbClr val="FFFFFF"/>
                </a:solidFill>
                <a:latin typeface="+mj-lt"/>
                <a:ea typeface="+mj-ea"/>
                <a:cs typeface="+mj-cs"/>
              </a:rPr>
              <a:t>Distracted Driving</a:t>
            </a:r>
          </a:p>
        </p:txBody>
      </p:sp>
      <p:pic>
        <p:nvPicPr>
          <p:cNvPr id="60418" name="Picture 16" descr="C:\Documents and Settings\locd235\Local Settings\Temporary Internet Files\Content.IE5\AV63IP2R\MP900409623[1].jpg"/>
          <p:cNvPicPr>
            <a:picLocks noChangeAspect="1" noChangeArrowheads="1"/>
          </p:cNvPicPr>
          <p:nvPr/>
        </p:nvPicPr>
        <p:blipFill rotWithShape="1">
          <a:blip r:embed="rId3">
            <a:extLst>
              <a:ext uri="{28A0092B-C50C-407E-A947-70E740481C1C}">
                <a14:useLocalDpi xmlns:a14="http://schemas.microsoft.com/office/drawing/2010/main" val="0"/>
              </a:ext>
            </a:extLst>
          </a:blip>
          <a:srcRect t="29006" b="26832"/>
          <a:stretch/>
        </p:blipFill>
        <p:spPr bwMode="auto">
          <a:xfrm>
            <a:off x="4968250" y="324472"/>
            <a:ext cx="4556762" cy="2012328"/>
          </a:xfrm>
          <a:prstGeom prst="rect">
            <a:avLst/>
          </a:prstGeom>
          <a:noFill/>
          <a:extLst>
            <a:ext uri="{909E8E84-426E-40DD-AFC4-6F175D3DCCD1}">
              <a14:hiddenFill xmlns:a14="http://schemas.microsoft.com/office/drawing/2010/main">
                <a:solidFill>
                  <a:srgbClr val="FFFFFF"/>
                </a:solidFill>
              </a14:hiddenFill>
            </a:ext>
          </a:extLst>
        </p:spPr>
      </p:pic>
      <p:pic>
        <p:nvPicPr>
          <p:cNvPr id="60421" name="Picture 13" descr="C:\Documents and Settings\locd235\Local Settings\Temporary Internet Files\Content.IE5\KPWHYF8D\MP900386372[1].jpg"/>
          <p:cNvPicPr>
            <a:picLocks noChangeAspect="1" noChangeArrowheads="1"/>
          </p:cNvPicPr>
          <p:nvPr/>
        </p:nvPicPr>
        <p:blipFill rotWithShape="1">
          <a:blip r:embed="rId4">
            <a:extLst>
              <a:ext uri="{28A0092B-C50C-407E-A947-70E740481C1C}">
                <a14:useLocalDpi xmlns:a14="http://schemas.microsoft.com/office/drawing/2010/main" val="0"/>
              </a:ext>
            </a:extLst>
          </a:blip>
          <a:srcRect l="7465" r="18673" b="2"/>
          <a:stretch/>
        </p:blipFill>
        <p:spPr bwMode="auto">
          <a:xfrm>
            <a:off x="9617743" y="333326"/>
            <a:ext cx="2251026" cy="2013766"/>
          </a:xfrm>
          <a:prstGeom prst="rect">
            <a:avLst/>
          </a:prstGeom>
          <a:noFill/>
          <a:extLst>
            <a:ext uri="{909E8E84-426E-40DD-AFC4-6F175D3DCCD1}">
              <a14:hiddenFill xmlns:a14="http://schemas.microsoft.com/office/drawing/2010/main">
                <a:solidFill>
                  <a:srgbClr val="FFFFFF"/>
                </a:solidFill>
              </a14:hiddenFill>
            </a:ext>
          </a:extLst>
        </p:spPr>
      </p:pic>
      <p:pic>
        <p:nvPicPr>
          <p:cNvPr id="60422" name="Picture 7" descr="https://encrypted-tbn1.google.com/images?q=tbn:ANd9GcS8ISS8xu5gt_6BqiNYwXlzn4kvS_HuNB8aAeRi5erFlGjAa_X44w"/>
          <p:cNvPicPr>
            <a:picLocks noChangeAspect="1" noChangeArrowheads="1"/>
          </p:cNvPicPr>
          <p:nvPr/>
        </p:nvPicPr>
        <p:blipFill rotWithShape="1">
          <a:blip r:embed="rId5">
            <a:extLst>
              <a:ext uri="{28A0092B-C50C-407E-A947-70E740481C1C}">
                <a14:useLocalDpi xmlns:a14="http://schemas.microsoft.com/office/drawing/2010/main" val="0"/>
              </a:ext>
            </a:extLst>
          </a:blip>
          <a:srcRect l="10974" r="11778" b="-1"/>
          <a:stretch/>
        </p:blipFill>
        <p:spPr bwMode="auto">
          <a:xfrm>
            <a:off x="320044" y="2429124"/>
            <a:ext cx="4556762" cy="4100764"/>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0F8BFD3B-29FB-4A95-BB51-220F8A6C5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6650" y="2429124"/>
            <a:ext cx="4561251" cy="4108837"/>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419" name="Rectangle 3"/>
          <p:cNvSpPr>
            <a:spLocks noChangeArrowheads="1"/>
          </p:cNvSpPr>
          <p:nvPr/>
        </p:nvSpPr>
        <p:spPr bwMode="auto">
          <a:xfrm>
            <a:off x="5262159" y="2509284"/>
            <a:ext cx="4158288" cy="37047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457200" indent="-457200" eaLnBrk="0" hangingPunct="0">
              <a:spcBef>
                <a:spcPct val="20000"/>
              </a:spcBef>
              <a:buChar char="•"/>
              <a:defRPr sz="2800">
                <a:solidFill>
                  <a:schemeClr val="tx1"/>
                </a:solidFill>
                <a:latin typeface="Arial Narrow" pitchFamily="34" charset="0"/>
              </a:defRPr>
            </a:lvl1pPr>
            <a:lvl2pPr marL="914400" indent="-457200" eaLnBrk="0" hangingPunct="0">
              <a:spcBef>
                <a:spcPct val="20000"/>
              </a:spcBef>
              <a:buChar char="–"/>
              <a:defRPr sz="26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2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indent="-228600" eaLnBrk="1" hangingPunct="1">
              <a:lnSpc>
                <a:spcPct val="90000"/>
              </a:lnSpc>
              <a:spcBef>
                <a:spcPts val="600"/>
              </a:spcBef>
              <a:buFont typeface="Arial" panose="020B0604020202020204" pitchFamily="34" charset="0"/>
              <a:buChar char="•"/>
            </a:pPr>
            <a:r>
              <a:rPr lang="en-US" altLang="en-US" sz="2000" dirty="0">
                <a:solidFill>
                  <a:srgbClr val="FFFFFF"/>
                </a:solidFill>
                <a:latin typeface="+mn-lt"/>
              </a:rPr>
              <a:t>Using a cell phone</a:t>
            </a:r>
          </a:p>
          <a:p>
            <a:pPr marL="1028700" lvl="1" indent="-342900" eaLnBrk="1" hangingPunct="1">
              <a:lnSpc>
                <a:spcPct val="90000"/>
              </a:lnSpc>
              <a:spcBef>
                <a:spcPts val="600"/>
              </a:spcBef>
              <a:buFont typeface="Wingdings" panose="05000000000000000000" pitchFamily="2" charset="2"/>
              <a:buChar char="§"/>
            </a:pPr>
            <a:r>
              <a:rPr lang="en-US" altLang="en-US" sz="2000" dirty="0">
                <a:solidFill>
                  <a:srgbClr val="FFFFFF"/>
                </a:solidFill>
                <a:latin typeface="+mn-lt"/>
              </a:rPr>
              <a:t>Talking /texting </a:t>
            </a:r>
          </a:p>
          <a:p>
            <a:pPr marL="1028700" lvl="1" indent="-342900" eaLnBrk="1" hangingPunct="1">
              <a:lnSpc>
                <a:spcPct val="90000"/>
              </a:lnSpc>
              <a:spcBef>
                <a:spcPts val="600"/>
              </a:spcBef>
              <a:buFont typeface="Wingdings" panose="05000000000000000000" pitchFamily="2" charset="2"/>
              <a:buChar char="§"/>
            </a:pPr>
            <a:r>
              <a:rPr lang="en-US" altLang="en-US" sz="2000" dirty="0">
                <a:solidFill>
                  <a:srgbClr val="FFFFFF"/>
                </a:solidFill>
                <a:latin typeface="+mn-lt"/>
              </a:rPr>
              <a:t>Checking emails</a:t>
            </a:r>
          </a:p>
          <a:p>
            <a:pPr indent="-228600" eaLnBrk="1" hangingPunct="1">
              <a:lnSpc>
                <a:spcPct val="90000"/>
              </a:lnSpc>
              <a:spcBef>
                <a:spcPts val="600"/>
              </a:spcBef>
              <a:buFont typeface="Arial" panose="020B0604020202020204" pitchFamily="34" charset="0"/>
              <a:buChar char="•"/>
            </a:pPr>
            <a:r>
              <a:rPr lang="en-US" altLang="en-US" sz="2000" dirty="0">
                <a:solidFill>
                  <a:srgbClr val="FFFFFF"/>
                </a:solidFill>
                <a:latin typeface="+mn-lt"/>
              </a:rPr>
              <a:t>Eating and drinking</a:t>
            </a:r>
          </a:p>
          <a:p>
            <a:pPr indent="-228600" eaLnBrk="1" hangingPunct="1">
              <a:lnSpc>
                <a:spcPct val="90000"/>
              </a:lnSpc>
              <a:spcBef>
                <a:spcPts val="600"/>
              </a:spcBef>
              <a:buFont typeface="Arial" panose="020B0604020202020204" pitchFamily="34" charset="0"/>
              <a:buChar char="•"/>
            </a:pPr>
            <a:r>
              <a:rPr lang="en-US" altLang="en-US" sz="2000" dirty="0">
                <a:solidFill>
                  <a:srgbClr val="FFFFFF"/>
                </a:solidFill>
                <a:latin typeface="+mn-lt"/>
              </a:rPr>
              <a:t>Talking to passengers</a:t>
            </a:r>
          </a:p>
          <a:p>
            <a:pPr indent="-228600" eaLnBrk="1" hangingPunct="1">
              <a:lnSpc>
                <a:spcPct val="90000"/>
              </a:lnSpc>
              <a:spcBef>
                <a:spcPts val="600"/>
              </a:spcBef>
              <a:buFont typeface="Arial" panose="020B0604020202020204" pitchFamily="34" charset="0"/>
              <a:buChar char="•"/>
            </a:pPr>
            <a:r>
              <a:rPr lang="en-US" altLang="en-US" sz="2000" dirty="0">
                <a:solidFill>
                  <a:srgbClr val="FFFFFF"/>
                </a:solidFill>
                <a:latin typeface="+mn-lt"/>
              </a:rPr>
              <a:t>Grooming </a:t>
            </a:r>
          </a:p>
          <a:p>
            <a:pPr indent="-228600" eaLnBrk="1" hangingPunct="1">
              <a:lnSpc>
                <a:spcPct val="90000"/>
              </a:lnSpc>
              <a:spcBef>
                <a:spcPts val="600"/>
              </a:spcBef>
              <a:buFont typeface="Arial" panose="020B0604020202020204" pitchFamily="34" charset="0"/>
              <a:buChar char="•"/>
            </a:pPr>
            <a:r>
              <a:rPr lang="en-US" altLang="en-US" sz="2000" dirty="0">
                <a:solidFill>
                  <a:srgbClr val="FFFFFF"/>
                </a:solidFill>
                <a:latin typeface="+mn-lt"/>
              </a:rPr>
              <a:t>Rubber necking</a:t>
            </a:r>
          </a:p>
          <a:p>
            <a:pPr indent="-228600" eaLnBrk="1" hangingPunct="1">
              <a:lnSpc>
                <a:spcPct val="90000"/>
              </a:lnSpc>
              <a:spcBef>
                <a:spcPts val="600"/>
              </a:spcBef>
              <a:buFont typeface="Arial" panose="020B0604020202020204" pitchFamily="34" charset="0"/>
              <a:buChar char="•"/>
            </a:pPr>
            <a:r>
              <a:rPr lang="en-US" altLang="en-US" sz="2000" dirty="0">
                <a:solidFill>
                  <a:srgbClr val="FFFFFF"/>
                </a:solidFill>
                <a:latin typeface="+mn-lt"/>
              </a:rPr>
              <a:t>Reading</a:t>
            </a:r>
          </a:p>
          <a:p>
            <a:pPr indent="-228600" eaLnBrk="1" hangingPunct="1">
              <a:lnSpc>
                <a:spcPct val="90000"/>
              </a:lnSpc>
              <a:spcBef>
                <a:spcPts val="600"/>
              </a:spcBef>
              <a:buFont typeface="Arial" panose="020B0604020202020204" pitchFamily="34" charset="0"/>
              <a:buChar char="•"/>
            </a:pPr>
            <a:r>
              <a:rPr lang="en-US" altLang="en-US" sz="2000" dirty="0">
                <a:solidFill>
                  <a:srgbClr val="FFFFFF"/>
                </a:solidFill>
                <a:latin typeface="+mn-lt"/>
              </a:rPr>
              <a:t>Using a navigation system </a:t>
            </a:r>
          </a:p>
          <a:p>
            <a:pPr indent="-228600" eaLnBrk="1" hangingPunct="1">
              <a:lnSpc>
                <a:spcPct val="90000"/>
              </a:lnSpc>
              <a:spcBef>
                <a:spcPts val="600"/>
              </a:spcBef>
              <a:buFont typeface="Arial" panose="020B0604020202020204" pitchFamily="34" charset="0"/>
              <a:buChar char="•"/>
            </a:pPr>
            <a:r>
              <a:rPr lang="en-US" altLang="en-US" sz="2000" dirty="0">
                <a:solidFill>
                  <a:srgbClr val="FFFFFF"/>
                </a:solidFill>
                <a:latin typeface="+mn-lt"/>
              </a:rPr>
              <a:t>Changing radio  </a:t>
            </a:r>
          </a:p>
        </p:txBody>
      </p:sp>
      <p:pic>
        <p:nvPicPr>
          <p:cNvPr id="60420" name="Picture 23" descr="http://www.hotelsbycity.net/blog/usa_california_sacramento/files/2007/03/car_radio.jpg"/>
          <p:cNvPicPr>
            <a:picLocks noChangeAspect="1" noChangeArrowheads="1"/>
          </p:cNvPicPr>
          <p:nvPr/>
        </p:nvPicPr>
        <p:blipFill rotWithShape="1">
          <a:blip r:embed="rId6">
            <a:extLst>
              <a:ext uri="{28A0092B-C50C-407E-A947-70E740481C1C}">
                <a14:useLocalDpi xmlns:a14="http://schemas.microsoft.com/office/drawing/2010/main" val="0"/>
              </a:ext>
            </a:extLst>
          </a:blip>
          <a:srcRect l="9871" r="9917" b="1"/>
          <a:stretch/>
        </p:blipFill>
        <p:spPr bwMode="auto">
          <a:xfrm>
            <a:off x="9617746" y="2426918"/>
            <a:ext cx="2251025" cy="1998429"/>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13" descr="https://encrypted-tbn0.google.com/images?q=tbn:ANd9GcSXjtt0vjSx011QjL2v3oKSY1YhGR6yR6gBRK_PJhUx-brdgiKAVA"/>
          <p:cNvPicPr>
            <a:picLocks noChangeAspect="1" noChangeArrowheads="1"/>
          </p:cNvPicPr>
          <p:nvPr/>
        </p:nvPicPr>
        <p:blipFill rotWithShape="1">
          <a:blip r:embed="rId7">
            <a:extLst>
              <a:ext uri="{28A0092B-C50C-407E-A947-70E740481C1C}">
                <a14:useLocalDpi xmlns:a14="http://schemas.microsoft.com/office/drawing/2010/main" val="0"/>
              </a:ext>
            </a:extLst>
          </a:blip>
          <a:srcRect r="4" b="9540"/>
          <a:stretch/>
        </p:blipFill>
        <p:spPr bwMode="auto">
          <a:xfrm>
            <a:off x="9617746" y="4499919"/>
            <a:ext cx="2251024" cy="203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32386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113A-BB14-47B2-81AB-CC85C4A4CE7D}"/>
              </a:ext>
            </a:extLst>
          </p:cNvPr>
          <p:cNvSpPr>
            <a:spLocks noGrp="1"/>
          </p:cNvSpPr>
          <p:nvPr>
            <p:ph type="title"/>
          </p:nvPr>
        </p:nvSpPr>
        <p:spPr>
          <a:xfrm>
            <a:off x="838199" y="291090"/>
            <a:ext cx="10515599" cy="1278918"/>
          </a:xfrm>
        </p:spPr>
        <p:txBody>
          <a:bodyPr vert="horz" lIns="91440" tIns="45720" rIns="91440" bIns="45720" rtlCol="0" anchor="b">
            <a:normAutofit/>
          </a:bodyPr>
          <a:lstStyle/>
          <a:p>
            <a:pPr algn="ctr"/>
            <a:r>
              <a:rPr lang="en-US" sz="4800" b="1" kern="1200" dirty="0">
                <a:solidFill>
                  <a:schemeClr val="tx1"/>
                </a:solidFill>
                <a:latin typeface="+mj-lt"/>
                <a:ea typeface="+mj-ea"/>
                <a:cs typeface="+mj-cs"/>
              </a:rPr>
              <a:t>Distracted Driving Video </a:t>
            </a:r>
            <a:br>
              <a:rPr lang="en-US" sz="4800" kern="1200" dirty="0">
                <a:solidFill>
                  <a:schemeClr val="tx1"/>
                </a:solidFill>
                <a:latin typeface="+mj-lt"/>
                <a:ea typeface="+mj-ea"/>
                <a:cs typeface="+mj-cs"/>
              </a:rPr>
            </a:br>
            <a:r>
              <a:rPr lang="en-US" sz="2800" kern="1200" dirty="0">
                <a:solidFill>
                  <a:schemeClr val="tx1"/>
                </a:solidFill>
                <a:latin typeface="+mj-lt"/>
                <a:ea typeface="+mj-ea"/>
                <a:cs typeface="+mj-cs"/>
              </a:rPr>
              <a:t>(3 minutes)</a:t>
            </a:r>
          </a:p>
        </p:txBody>
      </p:sp>
      <p:pic>
        <p:nvPicPr>
          <p:cNvPr id="4" name="Online Media 3" title="Distracted Driving">
            <a:hlinkClick r:id="" action="ppaction://media"/>
            <a:extLst>
              <a:ext uri="{FF2B5EF4-FFF2-40B4-BE49-F238E27FC236}">
                <a16:creationId xmlns:a16="http://schemas.microsoft.com/office/drawing/2014/main" id="{5E4A3A77-6C1C-4230-B829-06CE2B3DA756}"/>
              </a:ext>
            </a:extLst>
          </p:cNvPr>
          <p:cNvPicPr>
            <a:picLocks noGrp="1" noRot="1" noChangeAspect="1"/>
          </p:cNvPicPr>
          <p:nvPr>
            <p:ph idx="1"/>
            <a:videoFile r:link="rId1"/>
          </p:nvPr>
        </p:nvPicPr>
        <p:blipFill>
          <a:blip r:embed="rId3"/>
          <a:stretch>
            <a:fillRect/>
          </a:stretch>
        </p:blipFill>
        <p:spPr>
          <a:xfrm>
            <a:off x="2148670" y="1863801"/>
            <a:ext cx="7894659" cy="4440746"/>
          </a:xfrm>
          <a:prstGeom prst="rect">
            <a:avLst/>
          </a:prstGeom>
        </p:spPr>
      </p:pic>
      <p:sp>
        <p:nvSpPr>
          <p:cNvPr id="5" name="TextBox 4">
            <a:extLst>
              <a:ext uri="{FF2B5EF4-FFF2-40B4-BE49-F238E27FC236}">
                <a16:creationId xmlns:a16="http://schemas.microsoft.com/office/drawing/2014/main" id="{E8BEADF7-41F2-40C6-BEB6-43C703A99F38}"/>
              </a:ext>
            </a:extLst>
          </p:cNvPr>
          <p:cNvSpPr txBox="1"/>
          <p:nvPr/>
        </p:nvSpPr>
        <p:spPr>
          <a:xfrm>
            <a:off x="4002657" y="6435306"/>
            <a:ext cx="4606505" cy="276999"/>
          </a:xfrm>
          <a:prstGeom prst="rect">
            <a:avLst/>
          </a:prstGeom>
          <a:noFill/>
        </p:spPr>
        <p:txBody>
          <a:bodyPr wrap="square" rtlCol="0">
            <a:spAutoFit/>
          </a:bodyPr>
          <a:lstStyle/>
          <a:p>
            <a:r>
              <a:rPr lang="en-US" sz="1200" dirty="0"/>
              <a:t>https://www.youtube.com/watch?v=7eFH3y_SIO0</a:t>
            </a:r>
          </a:p>
        </p:txBody>
      </p:sp>
    </p:spTree>
    <p:extLst>
      <p:ext uri="{BB962C8B-B14F-4D97-AF65-F5344CB8AC3E}">
        <p14:creationId xmlns:p14="http://schemas.microsoft.com/office/powerpoint/2010/main" val="14050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CD61-C8C6-4DA5-837C-785EEB3C9ABF}"/>
              </a:ext>
            </a:extLst>
          </p:cNvPr>
          <p:cNvSpPr>
            <a:spLocks noGrp="1"/>
          </p:cNvSpPr>
          <p:nvPr>
            <p:ph type="title"/>
          </p:nvPr>
        </p:nvSpPr>
        <p:spPr>
          <a:xfrm>
            <a:off x="6096000" y="297712"/>
            <a:ext cx="5272204" cy="1360967"/>
          </a:xfrm>
        </p:spPr>
        <p:txBody>
          <a:bodyPr>
            <a:normAutofit/>
          </a:bodyPr>
          <a:lstStyle/>
          <a:p>
            <a:r>
              <a:rPr lang="en-US" b="1" dirty="0"/>
              <a:t>Safety First – </a:t>
            </a:r>
            <a:br>
              <a:rPr lang="en-US" b="1" dirty="0"/>
            </a:br>
            <a:r>
              <a:rPr lang="en-US" b="1" dirty="0"/>
              <a:t>Assisting Individuals</a:t>
            </a:r>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Taxi">
            <a:extLst>
              <a:ext uri="{FF2B5EF4-FFF2-40B4-BE49-F238E27FC236}">
                <a16:creationId xmlns:a16="http://schemas.microsoft.com/office/drawing/2014/main" id="{2886D98E-B5F4-4690-AC30-1DE3D16F81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C4EE0DF0-1C0A-4094-BDA4-3D2C7B214A81}"/>
              </a:ext>
            </a:extLst>
          </p:cNvPr>
          <p:cNvSpPr>
            <a:spLocks noGrp="1"/>
          </p:cNvSpPr>
          <p:nvPr>
            <p:ph idx="1"/>
          </p:nvPr>
        </p:nvSpPr>
        <p:spPr>
          <a:xfrm>
            <a:off x="5590866" y="1807535"/>
            <a:ext cx="6279401" cy="4508205"/>
          </a:xfrm>
        </p:spPr>
        <p:txBody>
          <a:bodyPr anchor="t">
            <a:normAutofit lnSpcReduction="10000"/>
          </a:bodyPr>
          <a:lstStyle/>
          <a:p>
            <a:pPr marL="0" indent="0">
              <a:buNone/>
            </a:pPr>
            <a:r>
              <a:rPr lang="en-US" sz="2400" dirty="0"/>
              <a:t>When assisting individuals in/out of cars and on/off vans:</a:t>
            </a:r>
          </a:p>
          <a:p>
            <a:pPr>
              <a:buFont typeface="Wingdings" panose="05000000000000000000" pitchFamily="2" charset="2"/>
              <a:buChar char="ü"/>
            </a:pPr>
            <a:r>
              <a:rPr lang="en-US" sz="2400" dirty="0"/>
              <a:t>Ensure the vehicle is turned off and keys are removed (unless needed for operating lift).</a:t>
            </a:r>
          </a:p>
          <a:p>
            <a:pPr>
              <a:buFont typeface="Wingdings" panose="05000000000000000000" pitchFamily="2" charset="2"/>
              <a:buChar char="ü"/>
            </a:pPr>
            <a:r>
              <a:rPr lang="en-US" sz="2400" dirty="0"/>
              <a:t>Assist people who are most mobile first.</a:t>
            </a:r>
          </a:p>
          <a:p>
            <a:pPr>
              <a:buFont typeface="Wingdings" panose="05000000000000000000" pitchFamily="2" charset="2"/>
              <a:buChar char="ü"/>
            </a:pPr>
            <a:r>
              <a:rPr lang="en-US" sz="2400" dirty="0"/>
              <a:t>Before driving, ensure seat belts are on (remind passengers the law requires seatbelts before you can operate the vehicle).</a:t>
            </a:r>
          </a:p>
          <a:p>
            <a:pPr>
              <a:buFont typeface="Wingdings" panose="05000000000000000000" pitchFamily="2" charset="2"/>
              <a:buChar char="ü"/>
            </a:pPr>
            <a:r>
              <a:rPr lang="en-US" sz="2400" dirty="0"/>
              <a:t>If using a wheelchair accessible van, make sure to lock wheels on mechanical lifts and that the wheelchair is properly secured in van (view videos on next two slides). </a:t>
            </a:r>
          </a:p>
        </p:txBody>
      </p:sp>
    </p:spTree>
    <p:extLst>
      <p:ext uri="{BB962C8B-B14F-4D97-AF65-F5344CB8AC3E}">
        <p14:creationId xmlns:p14="http://schemas.microsoft.com/office/powerpoint/2010/main" val="302081077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178E-CEA7-4D87-8018-3FB4D758B7E4}"/>
              </a:ext>
            </a:extLst>
          </p:cNvPr>
          <p:cNvSpPr>
            <a:spLocks noGrp="1"/>
          </p:cNvSpPr>
          <p:nvPr>
            <p:ph type="title"/>
          </p:nvPr>
        </p:nvSpPr>
        <p:spPr>
          <a:xfrm>
            <a:off x="584791" y="116959"/>
            <a:ext cx="11089757" cy="946298"/>
          </a:xfrm>
        </p:spPr>
        <p:txBody>
          <a:bodyPr>
            <a:normAutofit/>
          </a:bodyPr>
          <a:lstStyle/>
          <a:p>
            <a:pPr algn="ctr"/>
            <a:r>
              <a:rPr lang="en-US" sz="2800" b="1" dirty="0"/>
              <a:t>Wheelchair Accessible Full-Size Van with Lift &amp; Q Restraints Training Video </a:t>
            </a:r>
            <a:br>
              <a:rPr lang="en-US" sz="2800" b="1" dirty="0"/>
            </a:br>
            <a:r>
              <a:rPr lang="en-US" sz="2000" b="1" dirty="0"/>
              <a:t>(8 minutes)</a:t>
            </a:r>
            <a:endParaRPr lang="en-US" sz="2800" b="1" dirty="0"/>
          </a:p>
        </p:txBody>
      </p:sp>
      <p:pic>
        <p:nvPicPr>
          <p:cNvPr id="4" name="Online Media 3" title="UCP Central PA ￢ﾀﾓ Full Size Van Training using Q Restraints">
            <a:hlinkClick r:id="" action="ppaction://media"/>
            <a:extLst>
              <a:ext uri="{FF2B5EF4-FFF2-40B4-BE49-F238E27FC236}">
                <a16:creationId xmlns:a16="http://schemas.microsoft.com/office/drawing/2014/main" id="{4A55A861-1357-49CE-A8AB-65B7B299446D}"/>
              </a:ext>
            </a:extLst>
          </p:cNvPr>
          <p:cNvPicPr>
            <a:picLocks noGrp="1" noRot="1" noChangeAspect="1"/>
          </p:cNvPicPr>
          <p:nvPr>
            <p:ph idx="1"/>
            <a:videoFile r:link="rId1"/>
          </p:nvPr>
        </p:nvPicPr>
        <p:blipFill>
          <a:blip r:embed="rId3"/>
          <a:stretch>
            <a:fillRect/>
          </a:stretch>
        </p:blipFill>
        <p:spPr>
          <a:xfrm>
            <a:off x="1341341" y="1063257"/>
            <a:ext cx="9333748" cy="5250114"/>
          </a:xfrm>
          <a:prstGeom prst="rect">
            <a:avLst/>
          </a:prstGeom>
        </p:spPr>
      </p:pic>
      <p:sp>
        <p:nvSpPr>
          <p:cNvPr id="5" name="TextBox 4">
            <a:extLst>
              <a:ext uri="{FF2B5EF4-FFF2-40B4-BE49-F238E27FC236}">
                <a16:creationId xmlns:a16="http://schemas.microsoft.com/office/drawing/2014/main" id="{F49097B7-24C8-4DD9-9188-681FB322A75D}"/>
              </a:ext>
            </a:extLst>
          </p:cNvPr>
          <p:cNvSpPr txBox="1"/>
          <p:nvPr/>
        </p:nvSpPr>
        <p:spPr>
          <a:xfrm>
            <a:off x="4710223" y="6358270"/>
            <a:ext cx="3306726" cy="276999"/>
          </a:xfrm>
          <a:prstGeom prst="rect">
            <a:avLst/>
          </a:prstGeom>
          <a:noFill/>
        </p:spPr>
        <p:txBody>
          <a:bodyPr wrap="square" rtlCol="0">
            <a:spAutoFit/>
          </a:bodyPr>
          <a:lstStyle/>
          <a:p>
            <a:pPr algn="ctr"/>
            <a:r>
              <a:rPr lang="en-US" sz="1200" dirty="0"/>
              <a:t>https://youtu.be/-FBBKee9BK8</a:t>
            </a:r>
          </a:p>
        </p:txBody>
      </p:sp>
    </p:spTree>
    <p:extLst>
      <p:ext uri="{BB962C8B-B14F-4D97-AF65-F5344CB8AC3E}">
        <p14:creationId xmlns:p14="http://schemas.microsoft.com/office/powerpoint/2010/main" val="990107361"/>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178E-CEA7-4D87-8018-3FB4D758B7E4}"/>
              </a:ext>
            </a:extLst>
          </p:cNvPr>
          <p:cNvSpPr>
            <a:spLocks noGrp="1"/>
          </p:cNvSpPr>
          <p:nvPr>
            <p:ph type="title"/>
          </p:nvPr>
        </p:nvSpPr>
        <p:spPr>
          <a:xfrm>
            <a:off x="223284" y="88126"/>
            <a:ext cx="11823404" cy="1219679"/>
          </a:xfrm>
        </p:spPr>
        <p:txBody>
          <a:bodyPr>
            <a:normAutofit/>
          </a:bodyPr>
          <a:lstStyle/>
          <a:p>
            <a:pPr algn="ctr"/>
            <a:r>
              <a:rPr lang="en-US" sz="2800" b="1" dirty="0"/>
              <a:t>Wheelchair Accessible Mini/Conversion Van with Ramp </a:t>
            </a:r>
            <a:br>
              <a:rPr lang="en-US" sz="2800" b="1" dirty="0"/>
            </a:br>
            <a:r>
              <a:rPr lang="en-US" sz="2800" b="1" dirty="0"/>
              <a:t>&amp; Q Restraints Training Video </a:t>
            </a:r>
            <a:r>
              <a:rPr lang="en-US" sz="2200" b="1" dirty="0"/>
              <a:t>(12 minutes)</a:t>
            </a:r>
            <a:endParaRPr lang="en-US" sz="2800" dirty="0"/>
          </a:p>
        </p:txBody>
      </p:sp>
      <p:pic>
        <p:nvPicPr>
          <p:cNvPr id="4" name="Online Media 3" title="UCP Central PA -  Conversion/Mini Van Training using Q Restraints">
            <a:hlinkClick r:id="" action="ppaction://media"/>
            <a:extLst>
              <a:ext uri="{FF2B5EF4-FFF2-40B4-BE49-F238E27FC236}">
                <a16:creationId xmlns:a16="http://schemas.microsoft.com/office/drawing/2014/main" id="{BDC6410F-CB61-4D6C-923A-4B5517340B5C}"/>
              </a:ext>
            </a:extLst>
          </p:cNvPr>
          <p:cNvPicPr>
            <a:picLocks noGrp="1" noRot="1" noChangeAspect="1"/>
          </p:cNvPicPr>
          <p:nvPr>
            <p:ph idx="1"/>
            <a:videoFile r:link="rId1"/>
          </p:nvPr>
        </p:nvPicPr>
        <p:blipFill>
          <a:blip r:embed="rId3"/>
          <a:stretch>
            <a:fillRect/>
          </a:stretch>
        </p:blipFill>
        <p:spPr>
          <a:xfrm>
            <a:off x="1486647" y="1177373"/>
            <a:ext cx="9167176" cy="5156419"/>
          </a:xfrm>
          <a:prstGeom prst="rect">
            <a:avLst/>
          </a:prstGeom>
        </p:spPr>
      </p:pic>
      <p:sp>
        <p:nvSpPr>
          <p:cNvPr id="5" name="TextBox 4">
            <a:extLst>
              <a:ext uri="{FF2B5EF4-FFF2-40B4-BE49-F238E27FC236}">
                <a16:creationId xmlns:a16="http://schemas.microsoft.com/office/drawing/2014/main" id="{20684355-D4FE-461D-825B-CE3ED83C2684}"/>
              </a:ext>
            </a:extLst>
          </p:cNvPr>
          <p:cNvSpPr txBox="1"/>
          <p:nvPr/>
        </p:nvSpPr>
        <p:spPr>
          <a:xfrm>
            <a:off x="3912781" y="6492875"/>
            <a:ext cx="4603898" cy="276999"/>
          </a:xfrm>
          <a:prstGeom prst="rect">
            <a:avLst/>
          </a:prstGeom>
          <a:noFill/>
        </p:spPr>
        <p:txBody>
          <a:bodyPr wrap="square" rtlCol="0">
            <a:spAutoFit/>
          </a:bodyPr>
          <a:lstStyle/>
          <a:p>
            <a:pPr algn="ctr"/>
            <a:r>
              <a:rPr lang="en-US" sz="1200" dirty="0"/>
              <a:t>https://youtu.be/hPaGGGT82Rg</a:t>
            </a:r>
          </a:p>
        </p:txBody>
      </p:sp>
    </p:spTree>
    <p:extLst>
      <p:ext uri="{BB962C8B-B14F-4D97-AF65-F5344CB8AC3E}">
        <p14:creationId xmlns:p14="http://schemas.microsoft.com/office/powerpoint/2010/main" val="3052327162"/>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8">
            <a:extLst>
              <a:ext uri="{FF2B5EF4-FFF2-40B4-BE49-F238E27FC236}">
                <a16:creationId xmlns:a16="http://schemas.microsoft.com/office/drawing/2014/main" id="{2E833CE5-4546-483D-8098-A89951C88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823CAC4-702D-49B5-987E-065C43D2B5CC}"/>
              </a:ext>
            </a:extLst>
          </p:cNvPr>
          <p:cNvSpPr>
            <a:spLocks noGrp="1"/>
          </p:cNvSpPr>
          <p:nvPr>
            <p:ph type="title"/>
          </p:nvPr>
        </p:nvSpPr>
        <p:spPr>
          <a:xfrm>
            <a:off x="4784651" y="552160"/>
            <a:ext cx="6292639" cy="1046671"/>
          </a:xfrm>
        </p:spPr>
        <p:txBody>
          <a:bodyPr>
            <a:normAutofit/>
          </a:bodyPr>
          <a:lstStyle/>
          <a:p>
            <a:pPr algn="ctr"/>
            <a:r>
              <a:rPr lang="en-US" sz="3200" b="1" dirty="0"/>
              <a:t>UCP GPS Vehicle Monitoring (</a:t>
            </a:r>
            <a:r>
              <a:rPr lang="en-US" sz="3200" b="1" dirty="0" err="1"/>
              <a:t>Geotabs</a:t>
            </a:r>
            <a:r>
              <a:rPr lang="en-US" sz="3200" b="1" dirty="0"/>
              <a:t>)</a:t>
            </a:r>
          </a:p>
        </p:txBody>
      </p:sp>
      <p:sp>
        <p:nvSpPr>
          <p:cNvPr id="39" name="Rectangle 30">
            <a:extLst>
              <a:ext uri="{FF2B5EF4-FFF2-40B4-BE49-F238E27FC236}">
                <a16:creationId xmlns:a16="http://schemas.microsoft.com/office/drawing/2014/main" id="{8587DE20-364E-4BE1-B603-E62BB8A6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4355787" cy="685800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Scooter">
            <a:extLst>
              <a:ext uri="{FF2B5EF4-FFF2-40B4-BE49-F238E27FC236}">
                <a16:creationId xmlns:a16="http://schemas.microsoft.com/office/drawing/2014/main" id="{AA5FDBEA-189D-424E-8CD1-8DC41F8144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8559" y="1539666"/>
            <a:ext cx="3778666" cy="3778666"/>
          </a:xfrm>
          <a:prstGeom prst="rect">
            <a:avLst/>
          </a:prstGeom>
        </p:spPr>
      </p:pic>
      <p:sp>
        <p:nvSpPr>
          <p:cNvPr id="40" name="Rectangle 3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46485" y="198260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75ACA0C3-3256-4E6D-8BAB-5C7FF2276736}"/>
              </a:ext>
            </a:extLst>
          </p:cNvPr>
          <p:cNvSpPr>
            <a:spLocks noGrp="1"/>
          </p:cNvSpPr>
          <p:nvPr>
            <p:ph idx="1"/>
          </p:nvPr>
        </p:nvSpPr>
        <p:spPr>
          <a:xfrm>
            <a:off x="4912242" y="2232837"/>
            <a:ext cx="6815469" cy="4073003"/>
          </a:xfrm>
        </p:spPr>
        <p:txBody>
          <a:bodyPr anchor="ctr">
            <a:normAutofit fontScale="92500" lnSpcReduction="10000"/>
          </a:bodyPr>
          <a:lstStyle/>
          <a:p>
            <a:pPr marL="0" indent="0">
              <a:buNone/>
            </a:pPr>
            <a:r>
              <a:rPr lang="en-US" sz="2400" dirty="0"/>
              <a:t>GPS (</a:t>
            </a:r>
            <a:r>
              <a:rPr lang="en-US" sz="2400" dirty="0" err="1"/>
              <a:t>geotabs</a:t>
            </a:r>
            <a:r>
              <a:rPr lang="en-US" sz="2400" dirty="0"/>
              <a:t>) is a satellite tracking system that is attached to UCP vehicles, that monitors during operation:</a:t>
            </a:r>
          </a:p>
          <a:p>
            <a:pPr lvl="0"/>
            <a:r>
              <a:rPr lang="en-US" sz="2400" dirty="0"/>
              <a:t>Speed of travel as compared to the speed limits</a:t>
            </a:r>
          </a:p>
          <a:p>
            <a:pPr lvl="0"/>
            <a:r>
              <a:rPr lang="en-US" sz="2400" dirty="0"/>
              <a:t>Time of travel </a:t>
            </a:r>
          </a:p>
          <a:p>
            <a:pPr lvl="0"/>
            <a:r>
              <a:rPr lang="en-US" sz="2400" dirty="0"/>
              <a:t>Length of stop </a:t>
            </a:r>
          </a:p>
          <a:p>
            <a:pPr lvl="0"/>
            <a:r>
              <a:rPr lang="en-US" sz="2400" dirty="0"/>
              <a:t>Time vehicle is idling </a:t>
            </a:r>
          </a:p>
          <a:p>
            <a:pPr lvl="0"/>
            <a:r>
              <a:rPr lang="en-US" sz="2400" dirty="0"/>
              <a:t>Location of the vehicle at every stop </a:t>
            </a:r>
          </a:p>
          <a:p>
            <a:pPr lvl="0"/>
            <a:r>
              <a:rPr lang="en-US" sz="2400" dirty="0"/>
              <a:t>Vehicle mileage </a:t>
            </a:r>
          </a:p>
          <a:p>
            <a:pPr lvl="0"/>
            <a:r>
              <a:rPr lang="en-US" sz="2400" dirty="0"/>
              <a:t>Acceleration, deceleration and hard braking</a:t>
            </a:r>
          </a:p>
          <a:p>
            <a:pPr lvl="0"/>
            <a:r>
              <a:rPr lang="en-US" sz="2400" dirty="0"/>
              <a:t>Impacts to the vehicle</a:t>
            </a:r>
          </a:p>
          <a:p>
            <a:pPr marL="0" indent="0">
              <a:buNone/>
            </a:pPr>
            <a:endParaRPr lang="en-US" sz="1600" dirty="0"/>
          </a:p>
        </p:txBody>
      </p:sp>
    </p:spTree>
    <p:extLst>
      <p:ext uri="{BB962C8B-B14F-4D97-AF65-F5344CB8AC3E}">
        <p14:creationId xmlns:p14="http://schemas.microsoft.com/office/powerpoint/2010/main" val="318132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8"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431A1CF-C578-44EC-B53A-85A3A56F87B1}"/>
              </a:ext>
            </a:extLst>
          </p:cNvPr>
          <p:cNvSpPr>
            <a:spLocks noGrp="1"/>
          </p:cNvSpPr>
          <p:nvPr>
            <p:ph type="title"/>
          </p:nvPr>
        </p:nvSpPr>
        <p:spPr>
          <a:xfrm>
            <a:off x="1047280" y="759805"/>
            <a:ext cx="10306520" cy="1325563"/>
          </a:xfrm>
        </p:spPr>
        <p:txBody>
          <a:bodyPr>
            <a:normAutofit/>
          </a:bodyPr>
          <a:lstStyle/>
          <a:p>
            <a:r>
              <a:rPr lang="en-US" sz="4000" b="1" dirty="0">
                <a:solidFill>
                  <a:srgbClr val="FFFFFF"/>
                </a:solidFill>
              </a:rPr>
              <a:t>Document Requirements:</a:t>
            </a:r>
          </a:p>
        </p:txBody>
      </p:sp>
      <p:pic>
        <p:nvPicPr>
          <p:cNvPr id="7" name="Graphic 6" descr="Taxi">
            <a:extLst>
              <a:ext uri="{FF2B5EF4-FFF2-40B4-BE49-F238E27FC236}">
                <a16:creationId xmlns:a16="http://schemas.microsoft.com/office/drawing/2014/main" id="{64DA5075-07EC-4676-9C20-F35D5539B9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4902" y="2669172"/>
            <a:ext cx="3209779" cy="3209779"/>
          </a:xfrm>
          <a:prstGeom prst="rect">
            <a:avLst/>
          </a:prstGeom>
        </p:spPr>
      </p:pic>
      <p:sp>
        <p:nvSpPr>
          <p:cNvPr id="3" name="Content Placeholder 2">
            <a:extLst>
              <a:ext uri="{FF2B5EF4-FFF2-40B4-BE49-F238E27FC236}">
                <a16:creationId xmlns:a16="http://schemas.microsoft.com/office/drawing/2014/main" id="{0DA9BCA4-EA46-4949-BED2-BD0187D8BCAF}"/>
              </a:ext>
            </a:extLst>
          </p:cNvPr>
          <p:cNvSpPr>
            <a:spLocks noGrp="1"/>
          </p:cNvSpPr>
          <p:nvPr>
            <p:ph idx="1"/>
          </p:nvPr>
        </p:nvSpPr>
        <p:spPr>
          <a:xfrm>
            <a:off x="4720856" y="2378075"/>
            <a:ext cx="6974958" cy="4224743"/>
          </a:xfrm>
        </p:spPr>
        <p:txBody>
          <a:bodyPr>
            <a:normAutofit/>
          </a:bodyPr>
          <a:lstStyle/>
          <a:p>
            <a:pPr marL="0" indent="0">
              <a:buNone/>
            </a:pPr>
            <a:r>
              <a:rPr lang="en-US" sz="2000" dirty="0"/>
              <a:t>UCP’s insurance requires the following for employees who (a) transport an individual (in a UCP vehicle, personal, individuals’) (b) drives a UCP vehicle, (c) operate own vehicle for UCP activity:</a:t>
            </a:r>
          </a:p>
          <a:p>
            <a:pPr marL="0" indent="0">
              <a:buNone/>
            </a:pPr>
            <a:r>
              <a:rPr lang="en-US" sz="2000" dirty="0"/>
              <a:t>1. Copy of Valid </a:t>
            </a:r>
            <a:r>
              <a:rPr lang="en-US" sz="2000" b="1" dirty="0"/>
              <a:t>driver’s license</a:t>
            </a:r>
            <a:r>
              <a:rPr lang="en-US" sz="2000" dirty="0"/>
              <a:t>;</a:t>
            </a:r>
          </a:p>
          <a:p>
            <a:pPr marL="0" indent="0">
              <a:buNone/>
            </a:pPr>
            <a:r>
              <a:rPr lang="en-US" sz="2000" dirty="0"/>
              <a:t>2. Copy of </a:t>
            </a:r>
            <a:r>
              <a:rPr lang="en-US" sz="2000" b="1" dirty="0"/>
              <a:t>vehicle insurance coverage</a:t>
            </a:r>
            <a:r>
              <a:rPr lang="en-US" sz="2000" dirty="0"/>
              <a:t>;</a:t>
            </a:r>
          </a:p>
          <a:p>
            <a:pPr marL="0" indent="0">
              <a:buNone/>
            </a:pPr>
            <a:r>
              <a:rPr lang="en-US" sz="2000" dirty="0"/>
              <a:t>3. Motor vehicle driving record checks.</a:t>
            </a:r>
          </a:p>
          <a:p>
            <a:pPr marL="0" indent="0">
              <a:buNone/>
            </a:pPr>
            <a:r>
              <a:rPr lang="en-US" sz="2000" u="sng" dirty="0"/>
              <a:t>Anyone who transports an individual in personal vehicle</a:t>
            </a:r>
            <a:r>
              <a:rPr lang="en-US" sz="2000" dirty="0"/>
              <a:t>, ODP requires #1 &amp; #2 </a:t>
            </a:r>
            <a:r>
              <a:rPr lang="en-US" sz="2000" b="1" dirty="0"/>
              <a:t>PLUS </a:t>
            </a:r>
            <a:r>
              <a:rPr lang="en-US" sz="2000" dirty="0"/>
              <a:t>copy of </a:t>
            </a:r>
            <a:r>
              <a:rPr lang="en-US" sz="2000" b="1" dirty="0"/>
              <a:t>vehicle registration &amp; inspection</a:t>
            </a:r>
            <a:r>
              <a:rPr lang="en-US" sz="2000" dirty="0"/>
              <a:t>.</a:t>
            </a:r>
          </a:p>
          <a:p>
            <a:pPr marL="0" indent="0">
              <a:buNone/>
            </a:pPr>
            <a:r>
              <a:rPr lang="en-US" sz="2000" dirty="0"/>
              <a:t>Employees who transport an individual in the individual’s vehicle, copies of their vehicle registration, insurance, and inspection are required.</a:t>
            </a:r>
          </a:p>
        </p:txBody>
      </p:sp>
    </p:spTree>
    <p:extLst>
      <p:ext uri="{BB962C8B-B14F-4D97-AF65-F5344CB8AC3E}">
        <p14:creationId xmlns:p14="http://schemas.microsoft.com/office/powerpoint/2010/main" val="3354915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833CE5-4546-483D-8098-A89951C88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C7837C8-B44D-4DF0-9C21-21CDFCA6918F}"/>
              </a:ext>
            </a:extLst>
          </p:cNvPr>
          <p:cNvSpPr>
            <a:spLocks noGrp="1"/>
          </p:cNvSpPr>
          <p:nvPr>
            <p:ph type="title"/>
          </p:nvPr>
        </p:nvSpPr>
        <p:spPr>
          <a:xfrm>
            <a:off x="5229509" y="552160"/>
            <a:ext cx="6062267" cy="1287273"/>
          </a:xfrm>
        </p:spPr>
        <p:txBody>
          <a:bodyPr>
            <a:normAutofit/>
          </a:bodyPr>
          <a:lstStyle/>
          <a:p>
            <a:pPr algn="ctr"/>
            <a:r>
              <a:rPr lang="en-US" sz="3200" b="1" dirty="0"/>
              <a:t>UCP GPS Vehicle Monitoring </a:t>
            </a:r>
            <a:br>
              <a:rPr lang="en-US" sz="3200" b="1" dirty="0"/>
            </a:br>
            <a:r>
              <a:rPr lang="en-US" sz="3200" b="1" dirty="0"/>
              <a:t>(</a:t>
            </a:r>
            <a:r>
              <a:rPr lang="en-US" sz="3200" b="1" dirty="0" err="1"/>
              <a:t>Geotabs</a:t>
            </a:r>
            <a:r>
              <a:rPr lang="en-US" sz="3200" b="1" dirty="0"/>
              <a:t>)</a:t>
            </a:r>
          </a:p>
        </p:txBody>
      </p:sp>
      <p:sp>
        <p:nvSpPr>
          <p:cNvPr id="14" name="Rectangle 13">
            <a:extLst>
              <a:ext uri="{FF2B5EF4-FFF2-40B4-BE49-F238E27FC236}">
                <a16:creationId xmlns:a16="http://schemas.microsoft.com/office/drawing/2014/main" id="{8587DE20-364E-4BE1-B603-E62BB8A6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4355787" cy="685800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cooter">
            <a:extLst>
              <a:ext uri="{FF2B5EF4-FFF2-40B4-BE49-F238E27FC236}">
                <a16:creationId xmlns:a16="http://schemas.microsoft.com/office/drawing/2014/main" id="{94F47278-3E92-4243-B6E7-75C498171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8559" y="1539666"/>
            <a:ext cx="3778666" cy="3778666"/>
          </a:xfrm>
          <a:prstGeom prst="rect">
            <a:avLst/>
          </a:prstGeom>
        </p:spPr>
      </p:pic>
      <p:sp>
        <p:nvSpPr>
          <p:cNvPr id="16" name="Rectangle 15">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46485" y="198260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28F68389-B5C8-4098-B06C-1660DD4AAEEC}"/>
              </a:ext>
            </a:extLst>
          </p:cNvPr>
          <p:cNvSpPr>
            <a:spLocks noGrp="1"/>
          </p:cNvSpPr>
          <p:nvPr>
            <p:ph idx="1"/>
          </p:nvPr>
        </p:nvSpPr>
        <p:spPr>
          <a:xfrm>
            <a:off x="4848447" y="2189779"/>
            <a:ext cx="6953693" cy="4381142"/>
          </a:xfrm>
        </p:spPr>
        <p:txBody>
          <a:bodyPr anchor="ctr">
            <a:normAutofit/>
          </a:bodyPr>
          <a:lstStyle/>
          <a:p>
            <a:r>
              <a:rPr lang="en-US" sz="2400" dirty="0"/>
              <a:t>Scan </a:t>
            </a:r>
            <a:r>
              <a:rPr lang="en-US" sz="2400" dirty="0" err="1"/>
              <a:t>geotab</a:t>
            </a:r>
            <a:r>
              <a:rPr lang="en-US" sz="2400" dirty="0"/>
              <a:t> fob after starting UCP vehicle.</a:t>
            </a:r>
          </a:p>
          <a:p>
            <a:r>
              <a:rPr lang="en-US" sz="2400" dirty="0"/>
              <a:t>Warning beep if idling for too long, exceeding speed limit, engaging in quick turns, or hard breaking.</a:t>
            </a:r>
          </a:p>
          <a:p>
            <a:r>
              <a:rPr lang="en-US" sz="2400" dirty="0"/>
              <a:t>Do NOT share fob with another driver.</a:t>
            </a:r>
          </a:p>
          <a:p>
            <a:r>
              <a:rPr lang="en-US" sz="2400" dirty="0"/>
              <a:t>UCP will use tracking data – report cards of high, medium, low risk. </a:t>
            </a:r>
          </a:p>
          <a:p>
            <a:r>
              <a:rPr lang="en-US" sz="2400" dirty="0"/>
              <a:t>Safe driving will be recognized.</a:t>
            </a:r>
          </a:p>
          <a:p>
            <a:r>
              <a:rPr lang="en-US" sz="2400" dirty="0"/>
              <a:t>Poor driving and violations will be subject to progressive discipline.</a:t>
            </a:r>
          </a:p>
          <a:p>
            <a:endParaRPr lang="en-US" sz="1900" dirty="0"/>
          </a:p>
        </p:txBody>
      </p:sp>
    </p:spTree>
    <p:extLst>
      <p:ext uri="{BB962C8B-B14F-4D97-AF65-F5344CB8AC3E}">
        <p14:creationId xmlns:p14="http://schemas.microsoft.com/office/powerpoint/2010/main" val="2654916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E20764-2125-4DD4-9362-53F6EC2FC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D2A0218-320A-423E-96A1-DDB1D31158CD}"/>
              </a:ext>
            </a:extLst>
          </p:cNvPr>
          <p:cNvSpPr>
            <a:spLocks noGrp="1"/>
          </p:cNvSpPr>
          <p:nvPr>
            <p:ph type="title"/>
          </p:nvPr>
        </p:nvSpPr>
        <p:spPr>
          <a:xfrm>
            <a:off x="1011242" y="295953"/>
            <a:ext cx="10169516" cy="1470991"/>
          </a:xfrm>
        </p:spPr>
        <p:txBody>
          <a:bodyPr>
            <a:normAutofit/>
          </a:bodyPr>
          <a:lstStyle/>
          <a:p>
            <a:pPr algn="ctr"/>
            <a:r>
              <a:rPr lang="en-US" sz="4000" b="1"/>
              <a:t>UCP GPS Vehicle Monitoring </a:t>
            </a:r>
            <a:br>
              <a:rPr lang="en-US" sz="4000" b="1"/>
            </a:br>
            <a:r>
              <a:rPr lang="en-US" sz="4000" b="1"/>
              <a:t>(Geotabs)</a:t>
            </a:r>
            <a:endParaRPr lang="en-US" sz="4000" b="1" dirty="0"/>
          </a:p>
        </p:txBody>
      </p:sp>
      <p:sp>
        <p:nvSpPr>
          <p:cNvPr id="3" name="Content Placeholder 2">
            <a:extLst>
              <a:ext uri="{FF2B5EF4-FFF2-40B4-BE49-F238E27FC236}">
                <a16:creationId xmlns:a16="http://schemas.microsoft.com/office/drawing/2014/main" id="{46BD87D8-1CC7-4340-86A2-665031591AA1}"/>
              </a:ext>
            </a:extLst>
          </p:cNvPr>
          <p:cNvSpPr>
            <a:spLocks noGrp="1"/>
          </p:cNvSpPr>
          <p:nvPr>
            <p:ph idx="1"/>
          </p:nvPr>
        </p:nvSpPr>
        <p:spPr>
          <a:xfrm>
            <a:off x="393395" y="2202612"/>
            <a:ext cx="7421535" cy="4359435"/>
          </a:xfrm>
        </p:spPr>
        <p:txBody>
          <a:bodyPr anchor="ctr">
            <a:normAutofit/>
          </a:bodyPr>
          <a:lstStyle/>
          <a:p>
            <a:pPr marL="0" indent="0">
              <a:buNone/>
            </a:pPr>
            <a:r>
              <a:rPr lang="en-US" sz="1800" dirty="0"/>
              <a:t>GPS-related activities are monitored and will be addressed following UCP’s Progressive Discipline policy: </a:t>
            </a:r>
          </a:p>
          <a:p>
            <a:pPr lvl="0"/>
            <a:r>
              <a:rPr lang="en-US" sz="1800" dirty="0"/>
              <a:t>Demonstrated patterns of unsafe driving (speeding, harsh braking, acceleration, etc.)</a:t>
            </a:r>
          </a:p>
          <a:p>
            <a:pPr lvl="0"/>
            <a:r>
              <a:rPr lang="en-US" sz="1800" dirty="0"/>
              <a:t>Vehicles that travel consistently over speed limit.</a:t>
            </a:r>
          </a:p>
          <a:p>
            <a:pPr lvl="0"/>
            <a:r>
              <a:rPr lang="en-US" sz="1800" dirty="0"/>
              <a:t>Vehicles left idling at any service location for an extended time.</a:t>
            </a:r>
          </a:p>
          <a:p>
            <a:pPr lvl="0"/>
            <a:r>
              <a:rPr lang="en-US" sz="1800" dirty="0"/>
              <a:t>Stops that deviate from the assigned route of service or other unscheduled stops.</a:t>
            </a:r>
          </a:p>
          <a:p>
            <a:pPr lvl="0"/>
            <a:r>
              <a:rPr lang="en-US" sz="1800" dirty="0"/>
              <a:t>Unauthorized use of company vehicle outside of work hours. </a:t>
            </a:r>
          </a:p>
          <a:p>
            <a:pPr lvl="0"/>
            <a:r>
              <a:rPr lang="en-US" sz="1800" dirty="0"/>
              <a:t>Tampering with the GPS unit.</a:t>
            </a:r>
          </a:p>
          <a:p>
            <a:pPr lvl="0"/>
            <a:r>
              <a:rPr lang="en-US" sz="1800" dirty="0"/>
              <a:t>Failure to swipe fob and/or sharing fob with another driver.</a:t>
            </a:r>
          </a:p>
        </p:txBody>
      </p:sp>
      <p:sp>
        <p:nvSpPr>
          <p:cNvPr id="21" name="Rectangle 20">
            <a:extLst>
              <a:ext uri="{FF2B5EF4-FFF2-40B4-BE49-F238E27FC236}">
                <a16:creationId xmlns:a16="http://schemas.microsoft.com/office/drawing/2014/main" id="{BBADAF25-3032-445C-AD1D-2058831DE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499" y="2138604"/>
            <a:ext cx="4250702" cy="47193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3" name="Rectangle 2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2138604"/>
            <a:ext cx="1218895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pic>
        <p:nvPicPr>
          <p:cNvPr id="7" name="Graphic 6" descr="Car">
            <a:extLst>
              <a:ext uri="{FF2B5EF4-FFF2-40B4-BE49-F238E27FC236}">
                <a16:creationId xmlns:a16="http://schemas.microsoft.com/office/drawing/2014/main" id="{2B597174-8565-4960-BACA-03C215D6AB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1094" y="2784546"/>
            <a:ext cx="3427511" cy="3427511"/>
          </a:xfrm>
          <a:prstGeom prst="rect">
            <a:avLst/>
          </a:prstGeom>
        </p:spPr>
      </p:pic>
    </p:spTree>
    <p:extLst>
      <p:ext uri="{BB962C8B-B14F-4D97-AF65-F5344CB8AC3E}">
        <p14:creationId xmlns:p14="http://schemas.microsoft.com/office/powerpoint/2010/main" val="31610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E20764-2125-4DD4-9362-53F6EC2FC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2A0218-320A-423E-96A1-DDB1D31158CD}"/>
              </a:ext>
            </a:extLst>
          </p:cNvPr>
          <p:cNvSpPr>
            <a:spLocks noGrp="1"/>
          </p:cNvSpPr>
          <p:nvPr>
            <p:ph type="title"/>
          </p:nvPr>
        </p:nvSpPr>
        <p:spPr>
          <a:xfrm>
            <a:off x="1011242" y="295953"/>
            <a:ext cx="10169516" cy="1470991"/>
          </a:xfrm>
        </p:spPr>
        <p:txBody>
          <a:bodyPr>
            <a:normAutofit/>
          </a:bodyPr>
          <a:lstStyle/>
          <a:p>
            <a:pPr algn="ctr"/>
            <a:r>
              <a:rPr lang="en-US" sz="4000" b="1"/>
              <a:t>UCP GPS Vehicle Monitoring </a:t>
            </a:r>
            <a:br>
              <a:rPr lang="en-US" sz="4000" b="1"/>
            </a:br>
            <a:r>
              <a:rPr lang="en-US" sz="4000" b="1"/>
              <a:t>(Geotabs)</a:t>
            </a:r>
            <a:endParaRPr lang="en-US" sz="4000" b="1" dirty="0"/>
          </a:p>
        </p:txBody>
      </p:sp>
      <p:sp>
        <p:nvSpPr>
          <p:cNvPr id="3" name="Content Placeholder 2">
            <a:extLst>
              <a:ext uri="{FF2B5EF4-FFF2-40B4-BE49-F238E27FC236}">
                <a16:creationId xmlns:a16="http://schemas.microsoft.com/office/drawing/2014/main" id="{46BD87D8-1CC7-4340-86A2-665031591AA1}"/>
              </a:ext>
            </a:extLst>
          </p:cNvPr>
          <p:cNvSpPr>
            <a:spLocks noGrp="1"/>
          </p:cNvSpPr>
          <p:nvPr>
            <p:ph idx="1"/>
          </p:nvPr>
        </p:nvSpPr>
        <p:spPr>
          <a:xfrm>
            <a:off x="510363" y="2296633"/>
            <a:ext cx="7304567" cy="4265414"/>
          </a:xfrm>
        </p:spPr>
        <p:txBody>
          <a:bodyPr anchor="ctr">
            <a:normAutofit/>
          </a:bodyPr>
          <a:lstStyle/>
          <a:p>
            <a:pPr marL="0" indent="0">
              <a:buNone/>
            </a:pPr>
            <a:r>
              <a:rPr lang="en-US" sz="2400" dirty="0"/>
              <a:t>Extenuating circumstances that could prompt an appeal to any GPS-related disciplinary actions: </a:t>
            </a:r>
          </a:p>
          <a:p>
            <a:r>
              <a:rPr lang="en-US" sz="2400" dirty="0"/>
              <a:t>A medical emergency. </a:t>
            </a:r>
          </a:p>
          <a:p>
            <a:r>
              <a:rPr lang="en-US" sz="2400" dirty="0"/>
              <a:t>When specifically requested by law enforcement officer or some similar governmental official to engage in the behavior which violates the policy. </a:t>
            </a:r>
          </a:p>
          <a:p>
            <a:r>
              <a:rPr lang="en-US" sz="2400" dirty="0"/>
              <a:t>Where supervisor has amended the assigned route of service for business-related purposes. </a:t>
            </a:r>
          </a:p>
          <a:p>
            <a:r>
              <a:rPr lang="en-US" sz="2400" dirty="0"/>
              <a:t>Technical malfunction. </a:t>
            </a:r>
          </a:p>
          <a:p>
            <a:pPr marL="0" indent="0">
              <a:buNone/>
            </a:pPr>
            <a:endParaRPr lang="en-US" sz="1800" dirty="0"/>
          </a:p>
        </p:txBody>
      </p:sp>
      <p:sp>
        <p:nvSpPr>
          <p:cNvPr id="21" name="Rectangle 20">
            <a:extLst>
              <a:ext uri="{FF2B5EF4-FFF2-40B4-BE49-F238E27FC236}">
                <a16:creationId xmlns:a16="http://schemas.microsoft.com/office/drawing/2014/main" id="{BBADAF25-3032-445C-AD1D-2058831DE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499" y="2138604"/>
            <a:ext cx="4250702" cy="47193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lumMod val="50000"/>
                </a:srgbClr>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2138604"/>
            <a:ext cx="1218895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lumMod val="50000"/>
                </a:srgbClr>
              </a:solidFill>
              <a:effectLst/>
              <a:uLnTx/>
              <a:uFillTx/>
              <a:latin typeface="Calibri" panose="020F0502020204030204"/>
              <a:ea typeface="+mn-ea"/>
              <a:cs typeface="+mn-cs"/>
            </a:endParaRPr>
          </a:p>
        </p:txBody>
      </p:sp>
      <p:pic>
        <p:nvPicPr>
          <p:cNvPr id="7" name="Graphic 6" descr="Car">
            <a:extLst>
              <a:ext uri="{FF2B5EF4-FFF2-40B4-BE49-F238E27FC236}">
                <a16:creationId xmlns:a16="http://schemas.microsoft.com/office/drawing/2014/main" id="{2B597174-8565-4960-BACA-03C215D6AB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1094" y="2784546"/>
            <a:ext cx="3427511" cy="3427511"/>
          </a:xfrm>
          <a:prstGeom prst="rect">
            <a:avLst/>
          </a:prstGeom>
        </p:spPr>
      </p:pic>
    </p:spTree>
    <p:extLst>
      <p:ext uri="{BB962C8B-B14F-4D97-AF65-F5344CB8AC3E}">
        <p14:creationId xmlns:p14="http://schemas.microsoft.com/office/powerpoint/2010/main" val="548822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0525-3DC3-4DB7-96F8-843573A482F3}"/>
              </a:ext>
            </a:extLst>
          </p:cNvPr>
          <p:cNvSpPr>
            <a:spLocks noGrp="1"/>
          </p:cNvSpPr>
          <p:nvPr>
            <p:ph type="title"/>
          </p:nvPr>
        </p:nvSpPr>
        <p:spPr>
          <a:xfrm>
            <a:off x="255181" y="159489"/>
            <a:ext cx="2307266" cy="2977116"/>
          </a:xfrm>
        </p:spPr>
        <p:txBody>
          <a:bodyPr>
            <a:normAutofit/>
          </a:bodyPr>
          <a:lstStyle/>
          <a:p>
            <a:r>
              <a:rPr lang="en-US" b="1" dirty="0"/>
              <a:t>Driver Score </a:t>
            </a:r>
            <a:br>
              <a:rPr lang="en-US" b="1" dirty="0"/>
            </a:br>
            <a:r>
              <a:rPr lang="en-US" b="1" dirty="0"/>
              <a:t>Card Example:</a:t>
            </a:r>
          </a:p>
        </p:txBody>
      </p:sp>
      <p:graphicFrame>
        <p:nvGraphicFramePr>
          <p:cNvPr id="7" name="Content Placeholder 6">
            <a:extLst>
              <a:ext uri="{FF2B5EF4-FFF2-40B4-BE49-F238E27FC236}">
                <a16:creationId xmlns:a16="http://schemas.microsoft.com/office/drawing/2014/main" id="{70B0C842-95C5-4351-93F2-537825347226}"/>
              </a:ext>
            </a:extLst>
          </p:cNvPr>
          <p:cNvGraphicFramePr>
            <a:graphicFrameLocks noGrp="1" noChangeAspect="1"/>
          </p:cNvGraphicFramePr>
          <p:nvPr>
            <p:ph idx="1"/>
            <p:extLst>
              <p:ext uri="{D42A27DB-BD31-4B8C-83A1-F6EECF244321}">
                <p14:modId xmlns:p14="http://schemas.microsoft.com/office/powerpoint/2010/main" val="92712127"/>
              </p:ext>
            </p:extLst>
          </p:nvPr>
        </p:nvGraphicFramePr>
        <p:xfrm>
          <a:off x="3285460" y="0"/>
          <a:ext cx="5224622" cy="6888258"/>
        </p:xfrm>
        <a:graphic>
          <a:graphicData uri="http://schemas.openxmlformats.org/presentationml/2006/ole">
            <mc:AlternateContent xmlns:mc="http://schemas.openxmlformats.org/markup-compatibility/2006">
              <mc:Choice xmlns:v="urn:schemas-microsoft-com:vml" Requires="v">
                <p:oleObj name="Document" r:id="rId3" imgW="6705688" imgH="8840735" progId="Word.Document.12">
                  <p:embed/>
                </p:oleObj>
              </mc:Choice>
              <mc:Fallback>
                <p:oleObj name="Document" r:id="rId3" imgW="6705688" imgH="8840735" progId="Word.Document.12">
                  <p:embed/>
                  <p:pic>
                    <p:nvPicPr>
                      <p:cNvPr id="0" name=""/>
                      <p:cNvPicPr/>
                      <p:nvPr/>
                    </p:nvPicPr>
                    <p:blipFill>
                      <a:blip r:embed="rId4"/>
                      <a:stretch>
                        <a:fillRect/>
                      </a:stretch>
                    </p:blipFill>
                    <p:spPr>
                      <a:xfrm>
                        <a:off x="3285460" y="0"/>
                        <a:ext cx="5224622" cy="6888258"/>
                      </a:xfrm>
                      <a:prstGeom prst="rect">
                        <a:avLst/>
                      </a:prstGeom>
                    </p:spPr>
                  </p:pic>
                </p:oleObj>
              </mc:Fallback>
            </mc:AlternateContent>
          </a:graphicData>
        </a:graphic>
      </p:graphicFrame>
    </p:spTree>
    <p:extLst>
      <p:ext uri="{BB962C8B-B14F-4D97-AF65-F5344CB8AC3E}">
        <p14:creationId xmlns:p14="http://schemas.microsoft.com/office/powerpoint/2010/main" val="1021017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D6BAA-EE7A-46D4-BB0F-48B06192AE29}"/>
              </a:ext>
            </a:extLst>
          </p:cNvPr>
          <p:cNvSpPr>
            <a:spLocks noGrp="1"/>
          </p:cNvSpPr>
          <p:nvPr>
            <p:ph type="title"/>
          </p:nvPr>
        </p:nvSpPr>
        <p:spPr>
          <a:xfrm>
            <a:off x="838200" y="723578"/>
            <a:ext cx="4595071" cy="1645501"/>
          </a:xfrm>
        </p:spPr>
        <p:txBody>
          <a:bodyPr>
            <a:normAutofit/>
          </a:bodyPr>
          <a:lstStyle/>
          <a:p>
            <a:br>
              <a:rPr lang="en-US" b="1" dirty="0"/>
            </a:br>
            <a:endParaRPr lang="en-US" dirty="0"/>
          </a:p>
        </p:txBody>
      </p:sp>
      <p:sp>
        <p:nvSpPr>
          <p:cNvPr id="3" name="Content Placeholder 2">
            <a:extLst>
              <a:ext uri="{FF2B5EF4-FFF2-40B4-BE49-F238E27FC236}">
                <a16:creationId xmlns:a16="http://schemas.microsoft.com/office/drawing/2014/main" id="{C7D7D162-094E-41DC-A1C0-3BF05CE613E9}"/>
              </a:ext>
            </a:extLst>
          </p:cNvPr>
          <p:cNvSpPr>
            <a:spLocks noGrp="1"/>
          </p:cNvSpPr>
          <p:nvPr>
            <p:ph idx="1"/>
          </p:nvPr>
        </p:nvSpPr>
        <p:spPr>
          <a:xfrm>
            <a:off x="838200" y="509483"/>
            <a:ext cx="4595071" cy="5667480"/>
          </a:xfrm>
        </p:spPr>
        <p:txBody>
          <a:bodyPr>
            <a:normAutofit/>
          </a:bodyPr>
          <a:lstStyle/>
          <a:p>
            <a:pPr marL="0" indent="0">
              <a:buNone/>
            </a:pPr>
            <a:endParaRPr lang="en-US" sz="5400" b="1" dirty="0"/>
          </a:p>
          <a:p>
            <a:pPr marL="0" indent="0" algn="ctr">
              <a:buNone/>
            </a:pPr>
            <a:r>
              <a:rPr lang="en-US" sz="5400" b="1" i="1" dirty="0"/>
              <a:t>Please drive responsibly!</a:t>
            </a:r>
          </a:p>
          <a:p>
            <a:pPr marL="0" indent="0">
              <a:buNone/>
            </a:pPr>
            <a:endParaRPr lang="en-US" sz="5400" b="1" dirty="0"/>
          </a:p>
          <a:p>
            <a:pPr marL="0" indent="0" algn="ctr">
              <a:buNone/>
            </a:pPr>
            <a:r>
              <a:rPr lang="en-US" sz="5400" b="1" dirty="0"/>
              <a:t>Thank you!</a:t>
            </a:r>
          </a:p>
          <a:p>
            <a:pPr marL="0" indent="0">
              <a:buNone/>
            </a:pPr>
            <a:endParaRPr lang="en-US" sz="5400" dirty="0"/>
          </a:p>
          <a:p>
            <a:pPr marL="0" indent="0">
              <a:buNone/>
            </a:pPr>
            <a:endParaRPr lang="en-US" sz="2000" dirty="0"/>
          </a:p>
        </p:txBody>
      </p:sp>
      <p:sp>
        <p:nvSpPr>
          <p:cNvPr id="12" name="Rectangle 11">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AB92A9-A23E-4C58-BF68-EDCB6F12A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9CE7B33-82DE-4DD8-A924-BFADBE2CE9C3}"/>
              </a:ext>
            </a:extLst>
          </p:cNvPr>
          <p:cNvPicPr>
            <a:picLocks noChangeAspect="1"/>
          </p:cNvPicPr>
          <p:nvPr/>
        </p:nvPicPr>
        <p:blipFill>
          <a:blip r:embed="rId2"/>
          <a:stretch>
            <a:fillRect/>
          </a:stretch>
        </p:blipFill>
        <p:spPr>
          <a:xfrm>
            <a:off x="6576959" y="321734"/>
            <a:ext cx="2052215" cy="2739814"/>
          </a:xfrm>
          <a:prstGeom prst="rect">
            <a:avLst/>
          </a:prstGeom>
        </p:spPr>
      </p:pic>
      <p:sp>
        <p:nvSpPr>
          <p:cNvPr id="20" name="Rectangle 19">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4045917-F708-4673-AB73-B6AC6F3E149B}"/>
              </a:ext>
            </a:extLst>
          </p:cNvPr>
          <p:cNvPicPr>
            <a:picLocks noChangeAspect="1"/>
          </p:cNvPicPr>
          <p:nvPr/>
        </p:nvPicPr>
        <p:blipFill>
          <a:blip r:embed="rId3"/>
          <a:stretch>
            <a:fillRect/>
          </a:stretch>
        </p:blipFill>
        <p:spPr>
          <a:xfrm>
            <a:off x="9502775" y="509482"/>
            <a:ext cx="2364317" cy="2364317"/>
          </a:xfrm>
          <a:prstGeom prst="rect">
            <a:avLst/>
          </a:prstGeom>
        </p:spPr>
      </p:pic>
      <p:pic>
        <p:nvPicPr>
          <p:cNvPr id="5" name="Picture 4">
            <a:extLst>
              <a:ext uri="{FF2B5EF4-FFF2-40B4-BE49-F238E27FC236}">
                <a16:creationId xmlns:a16="http://schemas.microsoft.com/office/drawing/2014/main" id="{51CC996B-3955-40FC-AA5F-2352AD61211C}"/>
              </a:ext>
            </a:extLst>
          </p:cNvPr>
          <p:cNvPicPr>
            <a:picLocks noChangeAspect="1"/>
          </p:cNvPicPr>
          <p:nvPr/>
        </p:nvPicPr>
        <p:blipFill>
          <a:blip r:embed="rId4"/>
          <a:stretch>
            <a:fillRect/>
          </a:stretch>
        </p:blipFill>
        <p:spPr>
          <a:xfrm>
            <a:off x="6420908" y="3894242"/>
            <a:ext cx="2364317" cy="2364317"/>
          </a:xfrm>
          <a:prstGeom prst="rect">
            <a:avLst/>
          </a:prstGeom>
        </p:spPr>
      </p:pic>
      <p:pic>
        <p:nvPicPr>
          <p:cNvPr id="6" name="Picture 5">
            <a:extLst>
              <a:ext uri="{FF2B5EF4-FFF2-40B4-BE49-F238E27FC236}">
                <a16:creationId xmlns:a16="http://schemas.microsoft.com/office/drawing/2014/main" id="{47E07750-9A7E-4FA9-8D3F-19D2B34003FF}"/>
              </a:ext>
            </a:extLst>
          </p:cNvPr>
          <p:cNvPicPr>
            <a:picLocks noChangeAspect="1"/>
          </p:cNvPicPr>
          <p:nvPr/>
        </p:nvPicPr>
        <p:blipFill>
          <a:blip r:embed="rId5"/>
          <a:stretch>
            <a:fillRect/>
          </a:stretch>
        </p:blipFill>
        <p:spPr>
          <a:xfrm>
            <a:off x="9514533" y="4673113"/>
            <a:ext cx="2364317" cy="806576"/>
          </a:xfrm>
          <a:prstGeom prst="rect">
            <a:avLst/>
          </a:prstGeom>
        </p:spPr>
      </p:pic>
      <p:pic>
        <p:nvPicPr>
          <p:cNvPr id="8" name="Picture 7">
            <a:extLst>
              <a:ext uri="{FF2B5EF4-FFF2-40B4-BE49-F238E27FC236}">
                <a16:creationId xmlns:a16="http://schemas.microsoft.com/office/drawing/2014/main" id="{066AEB1C-E484-49AB-ACF4-37FBA9ABE9C5}"/>
              </a:ext>
            </a:extLst>
          </p:cNvPr>
          <p:cNvPicPr>
            <a:picLocks noChangeAspect="1"/>
          </p:cNvPicPr>
          <p:nvPr/>
        </p:nvPicPr>
        <p:blipFill>
          <a:blip r:embed="rId6"/>
          <a:stretch>
            <a:fillRect/>
          </a:stretch>
        </p:blipFill>
        <p:spPr>
          <a:xfrm>
            <a:off x="1835515" y="4845412"/>
            <a:ext cx="2600440" cy="1331551"/>
          </a:xfrm>
          <a:prstGeom prst="rect">
            <a:avLst/>
          </a:prstGeom>
        </p:spPr>
      </p:pic>
    </p:spTree>
    <p:extLst>
      <p:ext uri="{BB962C8B-B14F-4D97-AF65-F5344CB8AC3E}">
        <p14:creationId xmlns:p14="http://schemas.microsoft.com/office/powerpoint/2010/main" val="57009842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10DDA-F901-4922-87DE-DF0C2376D75E}"/>
              </a:ext>
            </a:extLst>
          </p:cNvPr>
          <p:cNvSpPr>
            <a:spLocks noGrp="1"/>
          </p:cNvSpPr>
          <p:nvPr>
            <p:ph type="title"/>
          </p:nvPr>
        </p:nvSpPr>
        <p:spPr>
          <a:xfrm>
            <a:off x="404037" y="1153572"/>
            <a:ext cx="3483197" cy="4461163"/>
          </a:xfrm>
        </p:spPr>
        <p:txBody>
          <a:bodyPr>
            <a:normAutofit/>
          </a:bodyPr>
          <a:lstStyle/>
          <a:p>
            <a:r>
              <a:rPr lang="en-US" b="1" dirty="0">
                <a:solidFill>
                  <a:srgbClr val="FFFFFF"/>
                </a:solidFill>
              </a:rPr>
              <a:t>Safe Driving Record Requirements:</a:t>
            </a:r>
          </a:p>
        </p:txBody>
      </p:sp>
      <p:sp>
        <p:nvSpPr>
          <p:cNvPr id="27"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6FD04DF-8835-4B54-A855-F61B9003FA77}"/>
              </a:ext>
            </a:extLst>
          </p:cNvPr>
          <p:cNvSpPr>
            <a:spLocks noGrp="1"/>
          </p:cNvSpPr>
          <p:nvPr>
            <p:ph idx="1"/>
          </p:nvPr>
        </p:nvSpPr>
        <p:spPr>
          <a:xfrm>
            <a:off x="4167272" y="186431"/>
            <a:ext cx="7620691" cy="6525087"/>
          </a:xfrm>
        </p:spPr>
        <p:txBody>
          <a:bodyPr anchor="ctr">
            <a:normAutofit/>
          </a:bodyPr>
          <a:lstStyle/>
          <a:p>
            <a:pPr marL="0" indent="0" algn="ctr">
              <a:buNone/>
            </a:pPr>
            <a:r>
              <a:rPr lang="en-US" sz="2000" b="1" dirty="0"/>
              <a:t>A motor vehicle report that reveals any of the following will disqualify an employee from engaging in driving activities:</a:t>
            </a:r>
          </a:p>
          <a:p>
            <a:pPr marL="0" marR="0" indent="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Three or more traffic violations and/or at fault accidents within a one (1) year period, </a:t>
            </a:r>
            <a:r>
              <a:rPr lang="en-US" sz="2000" b="1" u="sng" dirty="0">
                <a:effectLst/>
                <a:latin typeface="Calibri" panose="020F0502020204030204" pitchFamily="34" charset="0"/>
                <a:ea typeface="Calibri" panose="020F0502020204030204" pitchFamily="34" charset="0"/>
                <a:cs typeface="Calibri" panose="020F0502020204030204" pitchFamily="34" charset="0"/>
              </a:rPr>
              <a:t>or</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One or more or the following type of serious traffic convictions within the past one (1) year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Driving under the influence (DUI).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Driving while intoxicated (DWI).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Refusal to submit to a Blood Alcohol Content test.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Failure to stop and report an accident and leaving the scene of an accident as defined by state law.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Conviction for homicide, manslaughter, or assault arising out of the use of a vehicle.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Conviction for reckless or careless driving.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Racing.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Possession of a controlled substance.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Making a false report.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Conviction for attempting to elude a police officer.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Revocation or administrative restriction of a driver’s license</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0143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568388-37D9-4022-8049-1D9624C8B6C6}"/>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Operational Standards for Employees:</a:t>
            </a:r>
            <a:endParaRPr lang="en-US" b="1">
              <a:solidFill>
                <a:srgbClr val="FFFFFF"/>
              </a:solidFill>
            </a:endParaRPr>
          </a:p>
        </p:txBody>
      </p:sp>
      <p:graphicFrame>
        <p:nvGraphicFramePr>
          <p:cNvPr id="5" name="Content Placeholder 2">
            <a:extLst>
              <a:ext uri="{FF2B5EF4-FFF2-40B4-BE49-F238E27FC236}">
                <a16:creationId xmlns:a16="http://schemas.microsoft.com/office/drawing/2014/main" id="{5D9BE296-EE5F-4FC7-976F-ED83CA0AF968}"/>
              </a:ext>
            </a:extLst>
          </p:cNvPr>
          <p:cNvGraphicFramePr>
            <a:graphicFrameLocks noGrp="1"/>
          </p:cNvGraphicFramePr>
          <p:nvPr>
            <p:ph idx="1"/>
            <p:extLst>
              <p:ext uri="{D42A27DB-BD31-4B8C-83A1-F6EECF244321}">
                <p14:modId xmlns:p14="http://schemas.microsoft.com/office/powerpoint/2010/main" val="43613475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332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1657C8-21D7-4B80-937E-426BF9AFCF24}"/>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Operational Standards for Employees:</a:t>
            </a:r>
            <a:endParaRPr lang="en-US" b="1">
              <a:solidFill>
                <a:srgbClr val="FFFFFF"/>
              </a:solidFill>
            </a:endParaRPr>
          </a:p>
        </p:txBody>
      </p:sp>
      <p:graphicFrame>
        <p:nvGraphicFramePr>
          <p:cNvPr id="5" name="Content Placeholder 2">
            <a:extLst>
              <a:ext uri="{FF2B5EF4-FFF2-40B4-BE49-F238E27FC236}">
                <a16:creationId xmlns:a16="http://schemas.microsoft.com/office/drawing/2014/main" id="{F79E11FD-657D-4456-9FFE-6636FBB3552C}"/>
              </a:ext>
            </a:extLst>
          </p:cNvPr>
          <p:cNvGraphicFramePr>
            <a:graphicFrameLocks noGrp="1"/>
          </p:cNvGraphicFramePr>
          <p:nvPr>
            <p:ph idx="1"/>
            <p:extLst>
              <p:ext uri="{D42A27DB-BD31-4B8C-83A1-F6EECF244321}">
                <p14:modId xmlns:p14="http://schemas.microsoft.com/office/powerpoint/2010/main" val="254080720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40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04FD55-66AD-471A-8335-D3255FCD9564}"/>
              </a:ext>
            </a:extLst>
          </p:cNvPr>
          <p:cNvSpPr>
            <a:spLocks noGrp="1"/>
          </p:cNvSpPr>
          <p:nvPr>
            <p:ph type="title"/>
          </p:nvPr>
        </p:nvSpPr>
        <p:spPr>
          <a:xfrm>
            <a:off x="863029" y="1012004"/>
            <a:ext cx="3416158" cy="4795408"/>
          </a:xfrm>
        </p:spPr>
        <p:txBody>
          <a:bodyPr>
            <a:normAutofit/>
          </a:bodyPr>
          <a:lstStyle/>
          <a:p>
            <a:r>
              <a:rPr lang="en-US" sz="4800" b="1" dirty="0">
                <a:solidFill>
                  <a:srgbClr val="FFFFFF"/>
                </a:solidFill>
              </a:rPr>
              <a:t>Accident Reporting Procedures: </a:t>
            </a:r>
            <a:br>
              <a:rPr lang="en-US" dirty="0">
                <a:solidFill>
                  <a:srgbClr val="FFFFFF"/>
                </a:solidFill>
              </a:rPr>
            </a:b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C1BB1188-FF0E-42AD-8862-8520654E04AE}"/>
              </a:ext>
            </a:extLst>
          </p:cNvPr>
          <p:cNvGraphicFramePr>
            <a:graphicFrameLocks noGrp="1"/>
          </p:cNvGraphicFramePr>
          <p:nvPr>
            <p:ph idx="1"/>
            <p:extLst>
              <p:ext uri="{D42A27DB-BD31-4B8C-83A1-F6EECF244321}">
                <p14:modId xmlns:p14="http://schemas.microsoft.com/office/powerpoint/2010/main" val="183541390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728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066B47-5AB1-4EE4-9777-49FFA0B21E06}"/>
              </a:ext>
            </a:extLst>
          </p:cNvPr>
          <p:cNvSpPr>
            <a:spLocks noGrp="1"/>
          </p:cNvSpPr>
          <p:nvPr>
            <p:ph type="title"/>
          </p:nvPr>
        </p:nvSpPr>
        <p:spPr>
          <a:xfrm>
            <a:off x="1722475" y="365125"/>
            <a:ext cx="9826058" cy="1325563"/>
          </a:xfrm>
        </p:spPr>
        <p:txBody>
          <a:bodyPr>
            <a:normAutofit/>
          </a:bodyPr>
          <a:lstStyle/>
          <a:p>
            <a:pPr algn="ctr"/>
            <a:r>
              <a:rPr lang="en-US" b="1" dirty="0"/>
              <a:t>Mileage &amp; Pre-trip Inspection</a:t>
            </a:r>
          </a:p>
        </p:txBody>
      </p:sp>
      <p:pic>
        <p:nvPicPr>
          <p:cNvPr id="4" name="Picture 3">
            <a:extLst>
              <a:ext uri="{FF2B5EF4-FFF2-40B4-BE49-F238E27FC236}">
                <a16:creationId xmlns:a16="http://schemas.microsoft.com/office/drawing/2014/main" id="{789862BF-EADF-4B87-A01A-2B02B0C2A0C3}"/>
              </a:ext>
            </a:extLst>
          </p:cNvPr>
          <p:cNvPicPr>
            <a:picLocks noChangeAspect="1"/>
          </p:cNvPicPr>
          <p:nvPr/>
        </p:nvPicPr>
        <p:blipFill rotWithShape="1">
          <a:blip r:embed="rId2"/>
          <a:srcRect l="31268" t="34374" r="11931" b="15596"/>
          <a:stretch/>
        </p:blipFill>
        <p:spPr>
          <a:xfrm>
            <a:off x="493279" y="4074663"/>
            <a:ext cx="3179135" cy="2102300"/>
          </a:xfrm>
          <a:prstGeom prst="rect">
            <a:avLst/>
          </a:prstGeom>
        </p:spPr>
      </p:pic>
      <p:sp>
        <p:nvSpPr>
          <p:cNvPr id="3" name="Content Placeholder 2">
            <a:extLst>
              <a:ext uri="{FF2B5EF4-FFF2-40B4-BE49-F238E27FC236}">
                <a16:creationId xmlns:a16="http://schemas.microsoft.com/office/drawing/2014/main" id="{D44314A4-1EAD-40FD-9D7F-E6CB03C6B667}"/>
              </a:ext>
            </a:extLst>
          </p:cNvPr>
          <p:cNvSpPr>
            <a:spLocks noGrp="1"/>
          </p:cNvSpPr>
          <p:nvPr>
            <p:ph idx="1"/>
          </p:nvPr>
        </p:nvSpPr>
        <p:spPr>
          <a:xfrm>
            <a:off x="4139255" y="1690689"/>
            <a:ext cx="7572685" cy="4486274"/>
          </a:xfrm>
        </p:spPr>
        <p:txBody>
          <a:bodyPr>
            <a:normAutofit/>
          </a:bodyPr>
          <a:lstStyle/>
          <a:p>
            <a:r>
              <a:rPr lang="en-US" sz="2400" b="1" dirty="0"/>
              <a:t>Monthly Mileage Reimbursement Forms </a:t>
            </a:r>
            <a:r>
              <a:rPr lang="en-US" sz="2400" dirty="0"/>
              <a:t>for non-UCP vehicles. </a:t>
            </a:r>
          </a:p>
          <a:p>
            <a:pPr lvl="1"/>
            <a:r>
              <a:rPr lang="en-US" dirty="0"/>
              <a:t>Submit to Supervisor</a:t>
            </a:r>
          </a:p>
          <a:p>
            <a:r>
              <a:rPr lang="en-US" sz="2400" b="1" dirty="0"/>
              <a:t>UCP Agency Van Use Log </a:t>
            </a:r>
            <a:r>
              <a:rPr lang="en-US" sz="2400" dirty="0"/>
              <a:t>for UCP vehicles.</a:t>
            </a:r>
          </a:p>
          <a:p>
            <a:r>
              <a:rPr lang="en-US" sz="2400" dirty="0"/>
              <a:t>Pre-inspection of vehicle for damage and pre-trip safety check – report concerns immediately.</a:t>
            </a:r>
          </a:p>
          <a:p>
            <a:r>
              <a:rPr lang="en-US" sz="2400" b="1" dirty="0"/>
              <a:t>Gas Cards </a:t>
            </a:r>
            <a:r>
              <a:rPr lang="en-US" sz="2400" dirty="0"/>
              <a:t>in each UCP vehicle only – use last 4 digits of your social security # as your PIN.</a:t>
            </a:r>
          </a:p>
          <a:p>
            <a:pPr lvl="1">
              <a:buFont typeface="Wingdings" panose="05000000000000000000" pitchFamily="2" charset="2"/>
              <a:buChar char="ü"/>
            </a:pPr>
            <a:r>
              <a:rPr lang="en-US" dirty="0"/>
              <a:t>Gas ONLY!</a:t>
            </a:r>
          </a:p>
          <a:p>
            <a:r>
              <a:rPr lang="en-US" sz="2400" dirty="0"/>
              <a:t>Gas tanks need to be ½ full.</a:t>
            </a:r>
          </a:p>
          <a:p>
            <a:endParaRPr lang="en-US" sz="2000" dirty="0"/>
          </a:p>
          <a:p>
            <a:pPr marL="0" indent="0">
              <a:buNone/>
            </a:pPr>
            <a:endParaRPr lang="en-US" sz="2000" dirty="0"/>
          </a:p>
        </p:txBody>
      </p:sp>
    </p:spTree>
    <p:extLst>
      <p:ext uri="{BB962C8B-B14F-4D97-AF65-F5344CB8AC3E}">
        <p14:creationId xmlns:p14="http://schemas.microsoft.com/office/powerpoint/2010/main" val="80757860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61BB-2911-4200-9578-7A3FA77E0D40}"/>
              </a:ext>
            </a:extLst>
          </p:cNvPr>
          <p:cNvSpPr>
            <a:spLocks noGrp="1"/>
          </p:cNvSpPr>
          <p:nvPr>
            <p:ph type="title"/>
          </p:nvPr>
        </p:nvSpPr>
        <p:spPr>
          <a:xfrm>
            <a:off x="382772" y="1153572"/>
            <a:ext cx="3504462" cy="4461163"/>
          </a:xfrm>
        </p:spPr>
        <p:txBody>
          <a:bodyPr>
            <a:normAutofit/>
          </a:bodyPr>
          <a:lstStyle/>
          <a:p>
            <a:r>
              <a:rPr lang="en-US" b="1" dirty="0">
                <a:solidFill>
                  <a:srgbClr val="FFFFFF"/>
                </a:solidFill>
              </a:rPr>
              <a:t>Safe Driving Standards: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958792-FE52-4544-9F45-E0917E6BFD36}"/>
              </a:ext>
            </a:extLst>
          </p:cNvPr>
          <p:cNvSpPr>
            <a:spLocks noGrp="1"/>
          </p:cNvSpPr>
          <p:nvPr>
            <p:ph idx="1"/>
          </p:nvPr>
        </p:nvSpPr>
        <p:spPr>
          <a:xfrm>
            <a:off x="4401879" y="467833"/>
            <a:ext cx="7231955" cy="5911701"/>
          </a:xfrm>
        </p:spPr>
        <p:txBody>
          <a:bodyPr anchor="ctr">
            <a:normAutofit/>
          </a:bodyPr>
          <a:lstStyle/>
          <a:p>
            <a:pPr marL="0" indent="0">
              <a:buNone/>
            </a:pPr>
            <a:r>
              <a:rPr lang="en-US" sz="2600" dirty="0"/>
              <a:t>When driving for work, employees are expected to follow </a:t>
            </a:r>
            <a:r>
              <a:rPr lang="en-US" sz="2600" b="1" dirty="0"/>
              <a:t>safe &amp; defensive driving standards</a:t>
            </a:r>
            <a:r>
              <a:rPr lang="en-US" sz="2600" dirty="0"/>
              <a:t> including, but not limited to: </a:t>
            </a:r>
          </a:p>
          <a:p>
            <a:pPr lvl="0"/>
            <a:r>
              <a:rPr lang="en-US" sz="2600" b="1" dirty="0"/>
              <a:t>Never text or talk on a cell phone while driving. </a:t>
            </a:r>
          </a:p>
          <a:p>
            <a:pPr lvl="0"/>
            <a:r>
              <a:rPr lang="en-US" sz="2600" dirty="0"/>
              <a:t>Radio volume at a low level. </a:t>
            </a:r>
          </a:p>
          <a:p>
            <a:pPr lvl="0"/>
            <a:r>
              <a:rPr lang="en-US" sz="2600" dirty="0"/>
              <a:t>Obey all traffic laws &amp; wear seat belts.</a:t>
            </a:r>
          </a:p>
          <a:p>
            <a:pPr lvl="0"/>
            <a:r>
              <a:rPr lang="en-US" sz="2600" dirty="0"/>
              <a:t>No tobacco use in any UCP vehicle and not in personal vehicles when transporting.</a:t>
            </a:r>
          </a:p>
          <a:p>
            <a:pPr lvl="0"/>
            <a:r>
              <a:rPr lang="en-US" sz="2600" dirty="0"/>
              <a:t>Adhere to all requirements as identified in UCP’s Driver Safety and Transportation policy. </a:t>
            </a:r>
          </a:p>
          <a:p>
            <a:pPr lvl="0"/>
            <a:r>
              <a:rPr lang="en-US" sz="2600" dirty="0"/>
              <a:t>Do not take full size vans through drive-thru due to height restrictions.</a:t>
            </a:r>
          </a:p>
          <a:p>
            <a:pPr marL="0" indent="0">
              <a:buNone/>
            </a:pPr>
            <a:endParaRPr lang="en-US" sz="2600" dirty="0"/>
          </a:p>
        </p:txBody>
      </p:sp>
    </p:spTree>
    <p:extLst>
      <p:ext uri="{BB962C8B-B14F-4D97-AF65-F5344CB8AC3E}">
        <p14:creationId xmlns:p14="http://schemas.microsoft.com/office/powerpoint/2010/main" val="1831649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2426</Words>
  <Application>Microsoft Office PowerPoint</Application>
  <PresentationFormat>Widescreen</PresentationFormat>
  <Paragraphs>258</Paragraphs>
  <Slides>34</Slides>
  <Notes>17</Notes>
  <HiddenSlides>0</HiddenSlides>
  <MMClips>3</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Arial</vt:lpstr>
      <vt:lpstr>Arial Narrow</vt:lpstr>
      <vt:lpstr>Calibri</vt:lpstr>
      <vt:lpstr>Calibri Light</vt:lpstr>
      <vt:lpstr>Rockwell</vt:lpstr>
      <vt:lpstr>Symbol</vt:lpstr>
      <vt:lpstr>Wingdings</vt:lpstr>
      <vt:lpstr>Office Theme</vt:lpstr>
      <vt:lpstr>Document</vt:lpstr>
      <vt:lpstr>Transportation &amp; Safe Driving</vt:lpstr>
      <vt:lpstr>Transportation &amp; Safe Driving Training Objectives:</vt:lpstr>
      <vt:lpstr>Document Requirements:</vt:lpstr>
      <vt:lpstr>Safe Driving Record Requirements:</vt:lpstr>
      <vt:lpstr>Operational Standards for Employees:</vt:lpstr>
      <vt:lpstr>Operational Standards for Employees:</vt:lpstr>
      <vt:lpstr>Accident Reporting Procedures:  </vt:lpstr>
      <vt:lpstr>Mileage &amp; Pre-trip Inspection</vt:lpstr>
      <vt:lpstr>Safe Driving Standards:</vt:lpstr>
      <vt:lpstr>What is Defensive Driving?</vt:lpstr>
      <vt:lpstr>Important Considerations</vt:lpstr>
      <vt:lpstr>Good Defensive Driving Practices</vt:lpstr>
      <vt:lpstr>Obey Traffic Rules &amp; Use Common Sense</vt:lpstr>
      <vt:lpstr>Seat Belts</vt:lpstr>
      <vt:lpstr>Be Far-Sighted – Look Ahead </vt:lpstr>
      <vt:lpstr>Keep Eyes Moving </vt:lpstr>
      <vt:lpstr>Maintain an  Adequate Following Distance </vt:lpstr>
      <vt:lpstr>Stopping Distance</vt:lpstr>
      <vt:lpstr>Leave Yourself an Out</vt:lpstr>
      <vt:lpstr>Backing Up</vt:lpstr>
      <vt:lpstr>Prevent Being Rear-Ended</vt:lpstr>
      <vt:lpstr>Distracted Driving Definition</vt:lpstr>
      <vt:lpstr>Three Main Types of Distraction</vt:lpstr>
      <vt:lpstr>PowerPoint Presentation</vt:lpstr>
      <vt:lpstr>Distracted Driving Video  (3 minutes)</vt:lpstr>
      <vt:lpstr>Safety First –  Assisting Individuals</vt:lpstr>
      <vt:lpstr>Wheelchair Accessible Full-Size Van with Lift &amp; Q Restraints Training Video  (8 minutes)</vt:lpstr>
      <vt:lpstr>Wheelchair Accessible Mini/Conversion Van with Ramp  &amp; Q Restraints Training Video (12 minutes)</vt:lpstr>
      <vt:lpstr>UCP GPS Vehicle Monitoring (Geotabs)</vt:lpstr>
      <vt:lpstr>UCP GPS Vehicle Monitoring  (Geotabs)</vt:lpstr>
      <vt:lpstr>UCP GPS Vehicle Monitoring  (Geotabs)</vt:lpstr>
      <vt:lpstr>UCP GPS Vehicle Monitoring  (Geotabs)</vt:lpstr>
      <vt:lpstr>Driver Score  Card Example: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&amp; Safe Driving</dc:title>
  <dc:creator>Beamer, Rebecca</dc:creator>
  <cp:lastModifiedBy>Beamer, Rebecca</cp:lastModifiedBy>
  <cp:revision>10</cp:revision>
  <dcterms:created xsi:type="dcterms:W3CDTF">2020-04-06T20:17:49Z</dcterms:created>
  <dcterms:modified xsi:type="dcterms:W3CDTF">2023-06-09T18:38:53Z</dcterms:modified>
</cp:coreProperties>
</file>