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5" r:id="rId4"/>
    <p:sldId id="264" r:id="rId5"/>
    <p:sldId id="263" r:id="rId6"/>
    <p:sldId id="259" r:id="rId7"/>
    <p:sldId id="266" r:id="rId8"/>
    <p:sldId id="267" r:id="rId9"/>
    <p:sldId id="257" r:id="rId10"/>
    <p:sldId id="261" r:id="rId11"/>
    <p:sldId id="258"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11F40-D7E5-4E58-AD5A-2C51A1F4986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E233C54-638B-4752-9723-206DAE0FB2AC}">
      <dgm:prSet/>
      <dgm:spPr/>
      <dgm:t>
        <a:bodyPr/>
        <a:lstStyle/>
        <a:p>
          <a:r>
            <a:rPr lang="en-US"/>
            <a:t>There is currently no vaccine to prevent coronavirus disease 2019 (COVID-19).</a:t>
          </a:r>
        </a:p>
      </dgm:t>
    </dgm:pt>
    <dgm:pt modelId="{82C51828-9CEB-45B3-88C6-F0C9C3C790CA}" type="parTrans" cxnId="{97737A3A-CBA6-4381-96CC-A54204E24372}">
      <dgm:prSet/>
      <dgm:spPr/>
      <dgm:t>
        <a:bodyPr/>
        <a:lstStyle/>
        <a:p>
          <a:endParaRPr lang="en-US"/>
        </a:p>
      </dgm:t>
    </dgm:pt>
    <dgm:pt modelId="{FB3060A8-75C8-410E-96C0-0AAA7170C592}" type="sibTrans" cxnId="{97737A3A-CBA6-4381-96CC-A54204E24372}">
      <dgm:prSet/>
      <dgm:spPr/>
      <dgm:t>
        <a:bodyPr/>
        <a:lstStyle/>
        <a:p>
          <a:endParaRPr lang="en-US"/>
        </a:p>
      </dgm:t>
    </dgm:pt>
    <dgm:pt modelId="{5B3FA947-B172-4C46-8CA1-01809F3AC1CE}">
      <dgm:prSet/>
      <dgm:spPr/>
      <dgm:t>
        <a:bodyPr/>
        <a:lstStyle/>
        <a:p>
          <a:r>
            <a:rPr lang="en-US"/>
            <a:t>The best way to prevent illness is to avoid being exposed to this virus.</a:t>
          </a:r>
        </a:p>
      </dgm:t>
    </dgm:pt>
    <dgm:pt modelId="{1C7D412A-BABA-4E55-BA6D-9A26C984B090}" type="parTrans" cxnId="{6F05E632-7E43-47BC-87FC-A7FD889C5AE9}">
      <dgm:prSet/>
      <dgm:spPr/>
      <dgm:t>
        <a:bodyPr/>
        <a:lstStyle/>
        <a:p>
          <a:endParaRPr lang="en-US"/>
        </a:p>
      </dgm:t>
    </dgm:pt>
    <dgm:pt modelId="{C469E44B-E63A-4ADE-B786-1CF119AB8589}" type="sibTrans" cxnId="{6F05E632-7E43-47BC-87FC-A7FD889C5AE9}">
      <dgm:prSet/>
      <dgm:spPr/>
      <dgm:t>
        <a:bodyPr/>
        <a:lstStyle/>
        <a:p>
          <a:endParaRPr lang="en-US"/>
        </a:p>
      </dgm:t>
    </dgm:pt>
    <dgm:pt modelId="{9D2D0C02-4CDE-4FB7-8D8B-9B615D0B5FE4}">
      <dgm:prSet/>
      <dgm:spPr/>
      <dgm:t>
        <a:bodyPr/>
        <a:lstStyle/>
        <a:p>
          <a:r>
            <a:rPr lang="en-US"/>
            <a:t>The virus is thought to spread mainly from person-to-person. </a:t>
          </a:r>
        </a:p>
      </dgm:t>
    </dgm:pt>
    <dgm:pt modelId="{8CCD2F0E-DFB5-4208-ACD3-C770B0D03C48}" type="parTrans" cxnId="{E7C270FA-573D-4AD0-BCBD-A33EEA86E431}">
      <dgm:prSet/>
      <dgm:spPr/>
      <dgm:t>
        <a:bodyPr/>
        <a:lstStyle/>
        <a:p>
          <a:endParaRPr lang="en-US"/>
        </a:p>
      </dgm:t>
    </dgm:pt>
    <dgm:pt modelId="{B6D65E9F-CF73-4FAB-A8BD-D97B4F7A6434}" type="sibTrans" cxnId="{E7C270FA-573D-4AD0-BCBD-A33EEA86E431}">
      <dgm:prSet/>
      <dgm:spPr/>
      <dgm:t>
        <a:bodyPr/>
        <a:lstStyle/>
        <a:p>
          <a:endParaRPr lang="en-US"/>
        </a:p>
      </dgm:t>
    </dgm:pt>
    <dgm:pt modelId="{4BF5022A-5D9A-490C-9262-C42156520A36}">
      <dgm:prSet/>
      <dgm:spPr/>
      <dgm:t>
        <a:bodyPr/>
        <a:lstStyle/>
        <a:p>
          <a:r>
            <a:rPr lang="en-US"/>
            <a:t>Between people who are in close contact with one another (within about 6 feet).</a:t>
          </a:r>
        </a:p>
      </dgm:t>
    </dgm:pt>
    <dgm:pt modelId="{DFAA4B21-AF70-45D9-825A-BA7126085204}" type="parTrans" cxnId="{A1BAD821-730A-42E3-B174-04683393E0B9}">
      <dgm:prSet/>
      <dgm:spPr/>
      <dgm:t>
        <a:bodyPr/>
        <a:lstStyle/>
        <a:p>
          <a:endParaRPr lang="en-US"/>
        </a:p>
      </dgm:t>
    </dgm:pt>
    <dgm:pt modelId="{BC3ABED6-9AD3-4B52-9709-88C4D4AEB956}" type="sibTrans" cxnId="{A1BAD821-730A-42E3-B174-04683393E0B9}">
      <dgm:prSet/>
      <dgm:spPr/>
      <dgm:t>
        <a:bodyPr/>
        <a:lstStyle/>
        <a:p>
          <a:endParaRPr lang="en-US"/>
        </a:p>
      </dgm:t>
    </dgm:pt>
    <dgm:pt modelId="{B42BD72E-302E-4F56-B5B5-FE654C49AD7B}">
      <dgm:prSet/>
      <dgm:spPr/>
      <dgm:t>
        <a:bodyPr/>
        <a:lstStyle/>
        <a:p>
          <a:r>
            <a:rPr lang="en-US"/>
            <a:t>Through respiratory droplets produced when an infected person coughs, sneezes or talks.</a:t>
          </a:r>
        </a:p>
      </dgm:t>
    </dgm:pt>
    <dgm:pt modelId="{674C18EF-B90A-43E4-8191-F296BD0FCCC1}" type="parTrans" cxnId="{6243A373-4B99-4264-B69E-404F18ADF921}">
      <dgm:prSet/>
      <dgm:spPr/>
      <dgm:t>
        <a:bodyPr/>
        <a:lstStyle/>
        <a:p>
          <a:endParaRPr lang="en-US"/>
        </a:p>
      </dgm:t>
    </dgm:pt>
    <dgm:pt modelId="{7FC4ED3E-6F1E-45B1-B901-755FBBB1617C}" type="sibTrans" cxnId="{6243A373-4B99-4264-B69E-404F18ADF921}">
      <dgm:prSet/>
      <dgm:spPr/>
      <dgm:t>
        <a:bodyPr/>
        <a:lstStyle/>
        <a:p>
          <a:endParaRPr lang="en-US"/>
        </a:p>
      </dgm:t>
    </dgm:pt>
    <dgm:pt modelId="{C59F487A-4D0F-442F-9372-F61D6E7A3525}">
      <dgm:prSet/>
      <dgm:spPr/>
      <dgm:t>
        <a:bodyPr/>
        <a:lstStyle/>
        <a:p>
          <a:r>
            <a:rPr lang="en-US"/>
            <a:t>These droplets can land in the mouths or noses of people who are nearby or possibly be inhaled into the lungs.</a:t>
          </a:r>
        </a:p>
      </dgm:t>
    </dgm:pt>
    <dgm:pt modelId="{A98DE81E-874A-42BC-9ECC-BF488015FF39}" type="parTrans" cxnId="{8779ED87-74FE-4213-81D9-B5A8605ED3FB}">
      <dgm:prSet/>
      <dgm:spPr/>
      <dgm:t>
        <a:bodyPr/>
        <a:lstStyle/>
        <a:p>
          <a:endParaRPr lang="en-US"/>
        </a:p>
      </dgm:t>
    </dgm:pt>
    <dgm:pt modelId="{FAF9C259-BD7E-4831-9AF4-94C0CB7F7CF4}" type="sibTrans" cxnId="{8779ED87-74FE-4213-81D9-B5A8605ED3FB}">
      <dgm:prSet/>
      <dgm:spPr/>
      <dgm:t>
        <a:bodyPr/>
        <a:lstStyle/>
        <a:p>
          <a:endParaRPr lang="en-US"/>
        </a:p>
      </dgm:t>
    </dgm:pt>
    <dgm:pt modelId="{9983CB0A-693F-4428-B649-771A7FC438FB}">
      <dgm:prSet/>
      <dgm:spPr/>
      <dgm:t>
        <a:bodyPr/>
        <a:lstStyle/>
        <a:p>
          <a:r>
            <a:rPr lang="en-US"/>
            <a:t>Some recent studies have suggested that COVID-19 may be spread by people who are not showing symptoms.</a:t>
          </a:r>
        </a:p>
      </dgm:t>
    </dgm:pt>
    <dgm:pt modelId="{CD5E26DD-9252-4222-AA87-DCDD73CF7E9C}" type="parTrans" cxnId="{EDAB9562-DA0C-4432-8A12-3BFF2686212B}">
      <dgm:prSet/>
      <dgm:spPr/>
      <dgm:t>
        <a:bodyPr/>
        <a:lstStyle/>
        <a:p>
          <a:endParaRPr lang="en-US"/>
        </a:p>
      </dgm:t>
    </dgm:pt>
    <dgm:pt modelId="{E8805A9C-FF0A-4CCD-8C0F-497CADBC6B29}" type="sibTrans" cxnId="{EDAB9562-DA0C-4432-8A12-3BFF2686212B}">
      <dgm:prSet/>
      <dgm:spPr/>
      <dgm:t>
        <a:bodyPr/>
        <a:lstStyle/>
        <a:p>
          <a:endParaRPr lang="en-US"/>
        </a:p>
      </dgm:t>
    </dgm:pt>
    <dgm:pt modelId="{B7634C51-59DB-490B-A212-1AEE63E716E4}" type="pres">
      <dgm:prSet presAssocID="{CC011F40-D7E5-4E58-AD5A-2C51A1F49861}" presName="diagram" presStyleCnt="0">
        <dgm:presLayoutVars>
          <dgm:dir/>
          <dgm:resizeHandles val="exact"/>
        </dgm:presLayoutVars>
      </dgm:prSet>
      <dgm:spPr/>
    </dgm:pt>
    <dgm:pt modelId="{0617028F-1810-458B-B269-C19B55DC0859}" type="pres">
      <dgm:prSet presAssocID="{EE233C54-638B-4752-9723-206DAE0FB2AC}" presName="node" presStyleLbl="node1" presStyleIdx="0" presStyleCnt="7">
        <dgm:presLayoutVars>
          <dgm:bulletEnabled val="1"/>
        </dgm:presLayoutVars>
      </dgm:prSet>
      <dgm:spPr/>
    </dgm:pt>
    <dgm:pt modelId="{FA3F28B7-D601-4AA6-A486-5A35B4D2896F}" type="pres">
      <dgm:prSet presAssocID="{FB3060A8-75C8-410E-96C0-0AAA7170C592}" presName="sibTrans" presStyleCnt="0"/>
      <dgm:spPr/>
    </dgm:pt>
    <dgm:pt modelId="{900388A5-DB2A-40F8-9B02-79C3FF9AEA55}" type="pres">
      <dgm:prSet presAssocID="{5B3FA947-B172-4C46-8CA1-01809F3AC1CE}" presName="node" presStyleLbl="node1" presStyleIdx="1" presStyleCnt="7">
        <dgm:presLayoutVars>
          <dgm:bulletEnabled val="1"/>
        </dgm:presLayoutVars>
      </dgm:prSet>
      <dgm:spPr/>
    </dgm:pt>
    <dgm:pt modelId="{15443762-833D-48B4-9AE5-7791D55BB877}" type="pres">
      <dgm:prSet presAssocID="{C469E44B-E63A-4ADE-B786-1CF119AB8589}" presName="sibTrans" presStyleCnt="0"/>
      <dgm:spPr/>
    </dgm:pt>
    <dgm:pt modelId="{1A6E2EDB-D443-4944-ADE0-F985154EDCB9}" type="pres">
      <dgm:prSet presAssocID="{9D2D0C02-4CDE-4FB7-8D8B-9B615D0B5FE4}" presName="node" presStyleLbl="node1" presStyleIdx="2" presStyleCnt="7">
        <dgm:presLayoutVars>
          <dgm:bulletEnabled val="1"/>
        </dgm:presLayoutVars>
      </dgm:prSet>
      <dgm:spPr/>
    </dgm:pt>
    <dgm:pt modelId="{9AC5ACE6-E6AA-47A5-AA83-7CB169DC1B06}" type="pres">
      <dgm:prSet presAssocID="{B6D65E9F-CF73-4FAB-A8BD-D97B4F7A6434}" presName="sibTrans" presStyleCnt="0"/>
      <dgm:spPr/>
    </dgm:pt>
    <dgm:pt modelId="{24115468-ED12-4D1B-8AD3-7C4A7A44FC58}" type="pres">
      <dgm:prSet presAssocID="{4BF5022A-5D9A-490C-9262-C42156520A36}" presName="node" presStyleLbl="node1" presStyleIdx="3" presStyleCnt="7">
        <dgm:presLayoutVars>
          <dgm:bulletEnabled val="1"/>
        </dgm:presLayoutVars>
      </dgm:prSet>
      <dgm:spPr/>
    </dgm:pt>
    <dgm:pt modelId="{FC273751-9333-4E41-B916-7B99EE028E49}" type="pres">
      <dgm:prSet presAssocID="{BC3ABED6-9AD3-4B52-9709-88C4D4AEB956}" presName="sibTrans" presStyleCnt="0"/>
      <dgm:spPr/>
    </dgm:pt>
    <dgm:pt modelId="{7354B10D-37AB-48F6-8081-907D0409958A}" type="pres">
      <dgm:prSet presAssocID="{B42BD72E-302E-4F56-B5B5-FE654C49AD7B}" presName="node" presStyleLbl="node1" presStyleIdx="4" presStyleCnt="7">
        <dgm:presLayoutVars>
          <dgm:bulletEnabled val="1"/>
        </dgm:presLayoutVars>
      </dgm:prSet>
      <dgm:spPr/>
    </dgm:pt>
    <dgm:pt modelId="{B730F80E-9438-44F6-A7E3-7BF5FD734562}" type="pres">
      <dgm:prSet presAssocID="{7FC4ED3E-6F1E-45B1-B901-755FBBB1617C}" presName="sibTrans" presStyleCnt="0"/>
      <dgm:spPr/>
    </dgm:pt>
    <dgm:pt modelId="{FFF8F525-C86A-426D-B7DF-92CAFF6DA623}" type="pres">
      <dgm:prSet presAssocID="{C59F487A-4D0F-442F-9372-F61D6E7A3525}" presName="node" presStyleLbl="node1" presStyleIdx="5" presStyleCnt="7">
        <dgm:presLayoutVars>
          <dgm:bulletEnabled val="1"/>
        </dgm:presLayoutVars>
      </dgm:prSet>
      <dgm:spPr/>
    </dgm:pt>
    <dgm:pt modelId="{E7D29FB3-B07B-4C61-92E2-03A5C4B6389C}" type="pres">
      <dgm:prSet presAssocID="{FAF9C259-BD7E-4831-9AF4-94C0CB7F7CF4}" presName="sibTrans" presStyleCnt="0"/>
      <dgm:spPr/>
    </dgm:pt>
    <dgm:pt modelId="{D099E80E-6CF0-40B3-856C-402288AA4639}" type="pres">
      <dgm:prSet presAssocID="{9983CB0A-693F-4428-B649-771A7FC438FB}" presName="node" presStyleLbl="node1" presStyleIdx="6" presStyleCnt="7">
        <dgm:presLayoutVars>
          <dgm:bulletEnabled val="1"/>
        </dgm:presLayoutVars>
      </dgm:prSet>
      <dgm:spPr/>
    </dgm:pt>
  </dgm:ptLst>
  <dgm:cxnLst>
    <dgm:cxn modelId="{56265715-62B2-437C-BF8B-24A654B53DFC}" type="presOf" srcId="{9983CB0A-693F-4428-B649-771A7FC438FB}" destId="{D099E80E-6CF0-40B3-856C-402288AA4639}" srcOrd="0" destOrd="0" presId="urn:microsoft.com/office/officeart/2005/8/layout/default"/>
    <dgm:cxn modelId="{3B0AC71B-9178-4D55-B839-C752D3C1A53E}" type="presOf" srcId="{9D2D0C02-4CDE-4FB7-8D8B-9B615D0B5FE4}" destId="{1A6E2EDB-D443-4944-ADE0-F985154EDCB9}" srcOrd="0" destOrd="0" presId="urn:microsoft.com/office/officeart/2005/8/layout/default"/>
    <dgm:cxn modelId="{A1BAD821-730A-42E3-B174-04683393E0B9}" srcId="{CC011F40-D7E5-4E58-AD5A-2C51A1F49861}" destId="{4BF5022A-5D9A-490C-9262-C42156520A36}" srcOrd="3" destOrd="0" parTransId="{DFAA4B21-AF70-45D9-825A-BA7126085204}" sibTransId="{BC3ABED6-9AD3-4B52-9709-88C4D4AEB956}"/>
    <dgm:cxn modelId="{37463A23-5AA2-471A-976D-26E8EAF4656F}" type="presOf" srcId="{B42BD72E-302E-4F56-B5B5-FE654C49AD7B}" destId="{7354B10D-37AB-48F6-8081-907D0409958A}" srcOrd="0" destOrd="0" presId="urn:microsoft.com/office/officeart/2005/8/layout/default"/>
    <dgm:cxn modelId="{E413E22A-0E8D-4CAC-84C8-5D80EFFC6C37}" type="presOf" srcId="{CC011F40-D7E5-4E58-AD5A-2C51A1F49861}" destId="{B7634C51-59DB-490B-A212-1AEE63E716E4}" srcOrd="0" destOrd="0" presId="urn:microsoft.com/office/officeart/2005/8/layout/default"/>
    <dgm:cxn modelId="{6F05E632-7E43-47BC-87FC-A7FD889C5AE9}" srcId="{CC011F40-D7E5-4E58-AD5A-2C51A1F49861}" destId="{5B3FA947-B172-4C46-8CA1-01809F3AC1CE}" srcOrd="1" destOrd="0" parTransId="{1C7D412A-BABA-4E55-BA6D-9A26C984B090}" sibTransId="{C469E44B-E63A-4ADE-B786-1CF119AB8589}"/>
    <dgm:cxn modelId="{97737A3A-CBA6-4381-96CC-A54204E24372}" srcId="{CC011F40-D7E5-4E58-AD5A-2C51A1F49861}" destId="{EE233C54-638B-4752-9723-206DAE0FB2AC}" srcOrd="0" destOrd="0" parTransId="{82C51828-9CEB-45B3-88C6-F0C9C3C790CA}" sibTransId="{FB3060A8-75C8-410E-96C0-0AAA7170C592}"/>
    <dgm:cxn modelId="{EDAB9562-DA0C-4432-8A12-3BFF2686212B}" srcId="{CC011F40-D7E5-4E58-AD5A-2C51A1F49861}" destId="{9983CB0A-693F-4428-B649-771A7FC438FB}" srcOrd="6" destOrd="0" parTransId="{CD5E26DD-9252-4222-AA87-DCDD73CF7E9C}" sibTransId="{E8805A9C-FF0A-4CCD-8C0F-497CADBC6B29}"/>
    <dgm:cxn modelId="{6243A373-4B99-4264-B69E-404F18ADF921}" srcId="{CC011F40-D7E5-4E58-AD5A-2C51A1F49861}" destId="{B42BD72E-302E-4F56-B5B5-FE654C49AD7B}" srcOrd="4" destOrd="0" parTransId="{674C18EF-B90A-43E4-8191-F296BD0FCCC1}" sibTransId="{7FC4ED3E-6F1E-45B1-B901-755FBBB1617C}"/>
    <dgm:cxn modelId="{8779ED87-74FE-4213-81D9-B5A8605ED3FB}" srcId="{CC011F40-D7E5-4E58-AD5A-2C51A1F49861}" destId="{C59F487A-4D0F-442F-9372-F61D6E7A3525}" srcOrd="5" destOrd="0" parTransId="{A98DE81E-874A-42BC-9ECC-BF488015FF39}" sibTransId="{FAF9C259-BD7E-4831-9AF4-94C0CB7F7CF4}"/>
    <dgm:cxn modelId="{5C07748D-9516-4215-A9BC-0A56D8061494}" type="presOf" srcId="{EE233C54-638B-4752-9723-206DAE0FB2AC}" destId="{0617028F-1810-458B-B269-C19B55DC0859}" srcOrd="0" destOrd="0" presId="urn:microsoft.com/office/officeart/2005/8/layout/default"/>
    <dgm:cxn modelId="{2BB7BCB8-2128-4425-99A2-4AAE0C122342}" type="presOf" srcId="{C59F487A-4D0F-442F-9372-F61D6E7A3525}" destId="{FFF8F525-C86A-426D-B7DF-92CAFF6DA623}" srcOrd="0" destOrd="0" presId="urn:microsoft.com/office/officeart/2005/8/layout/default"/>
    <dgm:cxn modelId="{57B918C6-0884-4D49-A3E3-2F828C554C7F}" type="presOf" srcId="{5B3FA947-B172-4C46-8CA1-01809F3AC1CE}" destId="{900388A5-DB2A-40F8-9B02-79C3FF9AEA55}" srcOrd="0" destOrd="0" presId="urn:microsoft.com/office/officeart/2005/8/layout/default"/>
    <dgm:cxn modelId="{918B23DA-D81D-49CB-9E6F-2F0D14873C79}" type="presOf" srcId="{4BF5022A-5D9A-490C-9262-C42156520A36}" destId="{24115468-ED12-4D1B-8AD3-7C4A7A44FC58}" srcOrd="0" destOrd="0" presId="urn:microsoft.com/office/officeart/2005/8/layout/default"/>
    <dgm:cxn modelId="{E7C270FA-573D-4AD0-BCBD-A33EEA86E431}" srcId="{CC011F40-D7E5-4E58-AD5A-2C51A1F49861}" destId="{9D2D0C02-4CDE-4FB7-8D8B-9B615D0B5FE4}" srcOrd="2" destOrd="0" parTransId="{8CCD2F0E-DFB5-4208-ACD3-C770B0D03C48}" sibTransId="{B6D65E9F-CF73-4FAB-A8BD-D97B4F7A6434}"/>
    <dgm:cxn modelId="{337A6840-8F89-4578-82C9-E23CBCCABEB4}" type="presParOf" srcId="{B7634C51-59DB-490B-A212-1AEE63E716E4}" destId="{0617028F-1810-458B-B269-C19B55DC0859}" srcOrd="0" destOrd="0" presId="urn:microsoft.com/office/officeart/2005/8/layout/default"/>
    <dgm:cxn modelId="{9C0F60CB-FB6A-4744-8931-0274917C60A3}" type="presParOf" srcId="{B7634C51-59DB-490B-A212-1AEE63E716E4}" destId="{FA3F28B7-D601-4AA6-A486-5A35B4D2896F}" srcOrd="1" destOrd="0" presId="urn:microsoft.com/office/officeart/2005/8/layout/default"/>
    <dgm:cxn modelId="{F8C3DB86-92F2-4D32-928C-B4BAA36CB49F}" type="presParOf" srcId="{B7634C51-59DB-490B-A212-1AEE63E716E4}" destId="{900388A5-DB2A-40F8-9B02-79C3FF9AEA55}" srcOrd="2" destOrd="0" presId="urn:microsoft.com/office/officeart/2005/8/layout/default"/>
    <dgm:cxn modelId="{EFCC6314-DE81-4CFE-8369-F665D166A53D}" type="presParOf" srcId="{B7634C51-59DB-490B-A212-1AEE63E716E4}" destId="{15443762-833D-48B4-9AE5-7791D55BB877}" srcOrd="3" destOrd="0" presId="urn:microsoft.com/office/officeart/2005/8/layout/default"/>
    <dgm:cxn modelId="{AD9B4FA3-C06A-48B1-9720-5022CC0ED837}" type="presParOf" srcId="{B7634C51-59DB-490B-A212-1AEE63E716E4}" destId="{1A6E2EDB-D443-4944-ADE0-F985154EDCB9}" srcOrd="4" destOrd="0" presId="urn:microsoft.com/office/officeart/2005/8/layout/default"/>
    <dgm:cxn modelId="{0E482022-C0D9-4837-9905-58DEC953421C}" type="presParOf" srcId="{B7634C51-59DB-490B-A212-1AEE63E716E4}" destId="{9AC5ACE6-E6AA-47A5-AA83-7CB169DC1B06}" srcOrd="5" destOrd="0" presId="urn:microsoft.com/office/officeart/2005/8/layout/default"/>
    <dgm:cxn modelId="{47573A78-7BA6-4CFA-8144-DDC0447F102A}" type="presParOf" srcId="{B7634C51-59DB-490B-A212-1AEE63E716E4}" destId="{24115468-ED12-4D1B-8AD3-7C4A7A44FC58}" srcOrd="6" destOrd="0" presId="urn:microsoft.com/office/officeart/2005/8/layout/default"/>
    <dgm:cxn modelId="{8E7C129C-5453-4982-BE85-386B9DE93058}" type="presParOf" srcId="{B7634C51-59DB-490B-A212-1AEE63E716E4}" destId="{FC273751-9333-4E41-B916-7B99EE028E49}" srcOrd="7" destOrd="0" presId="urn:microsoft.com/office/officeart/2005/8/layout/default"/>
    <dgm:cxn modelId="{ED00EF11-480B-4715-81CD-DB53FBE779CC}" type="presParOf" srcId="{B7634C51-59DB-490B-A212-1AEE63E716E4}" destId="{7354B10D-37AB-48F6-8081-907D0409958A}" srcOrd="8" destOrd="0" presId="urn:microsoft.com/office/officeart/2005/8/layout/default"/>
    <dgm:cxn modelId="{8CFBE698-FA89-42BA-8E35-58CBEAA60000}" type="presParOf" srcId="{B7634C51-59DB-490B-A212-1AEE63E716E4}" destId="{B730F80E-9438-44F6-A7E3-7BF5FD734562}" srcOrd="9" destOrd="0" presId="urn:microsoft.com/office/officeart/2005/8/layout/default"/>
    <dgm:cxn modelId="{30C75689-14E4-4CA8-9864-4A621D5B59B7}" type="presParOf" srcId="{B7634C51-59DB-490B-A212-1AEE63E716E4}" destId="{FFF8F525-C86A-426D-B7DF-92CAFF6DA623}" srcOrd="10" destOrd="0" presId="urn:microsoft.com/office/officeart/2005/8/layout/default"/>
    <dgm:cxn modelId="{A5FF15ED-3675-4D98-B4E9-65FA01DFC9A8}" type="presParOf" srcId="{B7634C51-59DB-490B-A212-1AEE63E716E4}" destId="{E7D29FB3-B07B-4C61-92E2-03A5C4B6389C}" srcOrd="11" destOrd="0" presId="urn:microsoft.com/office/officeart/2005/8/layout/default"/>
    <dgm:cxn modelId="{EE537781-1342-4B6B-BC6D-1E4FB9EEAD1C}" type="presParOf" srcId="{B7634C51-59DB-490B-A212-1AEE63E716E4}" destId="{D099E80E-6CF0-40B3-856C-402288AA463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94F53-4850-469F-80DA-69A896F7514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647AC61-2C33-4EEE-B596-0C7926BF79E5}">
      <dgm:prSet/>
      <dgm:spPr/>
      <dgm:t>
        <a:bodyPr/>
        <a:lstStyle/>
        <a:p>
          <a:r>
            <a:rPr lang="en-US"/>
            <a:t>People with COVID-19 have had a wide range of symptoms reported – ranging from mild symptoms to severe illness. Symptoms may appear 2-14 days after exposure to the virus. People with these symptoms may have COVID-19:</a:t>
          </a:r>
        </a:p>
      </dgm:t>
    </dgm:pt>
    <dgm:pt modelId="{367A0A54-D95C-4B5F-A94C-2D7AE3FF18EE}" type="parTrans" cxnId="{7F476500-2098-48E7-B6DD-BC0386D5E521}">
      <dgm:prSet/>
      <dgm:spPr/>
      <dgm:t>
        <a:bodyPr/>
        <a:lstStyle/>
        <a:p>
          <a:endParaRPr lang="en-US"/>
        </a:p>
      </dgm:t>
    </dgm:pt>
    <dgm:pt modelId="{6942A367-7292-4A2A-8ED8-61B5C5BB75F5}" type="sibTrans" cxnId="{7F476500-2098-48E7-B6DD-BC0386D5E521}">
      <dgm:prSet/>
      <dgm:spPr/>
      <dgm:t>
        <a:bodyPr/>
        <a:lstStyle/>
        <a:p>
          <a:endParaRPr lang="en-US"/>
        </a:p>
      </dgm:t>
    </dgm:pt>
    <dgm:pt modelId="{2BC02885-AC63-498F-A75B-C7574A41314A}">
      <dgm:prSet/>
      <dgm:spPr/>
      <dgm:t>
        <a:bodyPr/>
        <a:lstStyle/>
        <a:p>
          <a:r>
            <a:rPr lang="en-US"/>
            <a:t>Fever or chills</a:t>
          </a:r>
        </a:p>
      </dgm:t>
    </dgm:pt>
    <dgm:pt modelId="{07D9E71C-2AF0-4B15-A650-30A06DCCF322}" type="parTrans" cxnId="{50612E5E-09B8-457F-AEA2-06243A5B88E0}">
      <dgm:prSet/>
      <dgm:spPr/>
      <dgm:t>
        <a:bodyPr/>
        <a:lstStyle/>
        <a:p>
          <a:endParaRPr lang="en-US"/>
        </a:p>
      </dgm:t>
    </dgm:pt>
    <dgm:pt modelId="{C115C4EB-4A72-4357-BB2B-67E5A94943A2}" type="sibTrans" cxnId="{50612E5E-09B8-457F-AEA2-06243A5B88E0}">
      <dgm:prSet/>
      <dgm:spPr/>
      <dgm:t>
        <a:bodyPr/>
        <a:lstStyle/>
        <a:p>
          <a:endParaRPr lang="en-US"/>
        </a:p>
      </dgm:t>
    </dgm:pt>
    <dgm:pt modelId="{03EDD8EB-A599-4370-88F3-D9A82F62843E}">
      <dgm:prSet/>
      <dgm:spPr/>
      <dgm:t>
        <a:bodyPr/>
        <a:lstStyle/>
        <a:p>
          <a:r>
            <a:rPr lang="en-US"/>
            <a:t>Cough</a:t>
          </a:r>
        </a:p>
      </dgm:t>
    </dgm:pt>
    <dgm:pt modelId="{9CC336CA-E898-469A-830C-FE43659B8883}" type="parTrans" cxnId="{A2FAED96-B8F2-4F07-B860-BE7CA99B6F8A}">
      <dgm:prSet/>
      <dgm:spPr/>
      <dgm:t>
        <a:bodyPr/>
        <a:lstStyle/>
        <a:p>
          <a:endParaRPr lang="en-US"/>
        </a:p>
      </dgm:t>
    </dgm:pt>
    <dgm:pt modelId="{703D8C63-E02E-4F26-B08C-A0B30F45ECF1}" type="sibTrans" cxnId="{A2FAED96-B8F2-4F07-B860-BE7CA99B6F8A}">
      <dgm:prSet/>
      <dgm:spPr/>
      <dgm:t>
        <a:bodyPr/>
        <a:lstStyle/>
        <a:p>
          <a:endParaRPr lang="en-US"/>
        </a:p>
      </dgm:t>
    </dgm:pt>
    <dgm:pt modelId="{C408F7B7-8E75-4D74-8800-D56E5181185D}">
      <dgm:prSet/>
      <dgm:spPr/>
      <dgm:t>
        <a:bodyPr/>
        <a:lstStyle/>
        <a:p>
          <a:r>
            <a:rPr lang="en-US"/>
            <a:t>Shortness of breath or difficulty breathing</a:t>
          </a:r>
        </a:p>
      </dgm:t>
    </dgm:pt>
    <dgm:pt modelId="{B80466EF-7542-4793-A975-0015650E7578}" type="parTrans" cxnId="{63D0D926-3CF8-46C1-A1FF-678E5DD6A23D}">
      <dgm:prSet/>
      <dgm:spPr/>
      <dgm:t>
        <a:bodyPr/>
        <a:lstStyle/>
        <a:p>
          <a:endParaRPr lang="en-US"/>
        </a:p>
      </dgm:t>
    </dgm:pt>
    <dgm:pt modelId="{53153C6C-C51A-4890-9AE4-6437F8C2B9A9}" type="sibTrans" cxnId="{63D0D926-3CF8-46C1-A1FF-678E5DD6A23D}">
      <dgm:prSet/>
      <dgm:spPr/>
      <dgm:t>
        <a:bodyPr/>
        <a:lstStyle/>
        <a:p>
          <a:endParaRPr lang="en-US"/>
        </a:p>
      </dgm:t>
    </dgm:pt>
    <dgm:pt modelId="{BC3BC54D-B2F4-414B-9B9C-D1F7E87950D6}">
      <dgm:prSet/>
      <dgm:spPr/>
      <dgm:t>
        <a:bodyPr/>
        <a:lstStyle/>
        <a:p>
          <a:r>
            <a:rPr lang="en-US"/>
            <a:t>Fatigue</a:t>
          </a:r>
        </a:p>
      </dgm:t>
    </dgm:pt>
    <dgm:pt modelId="{8C038763-62A6-47CF-9CF0-D2DE05FD7F94}" type="parTrans" cxnId="{16610591-2F65-4A6F-B674-3FB9618CFE15}">
      <dgm:prSet/>
      <dgm:spPr/>
      <dgm:t>
        <a:bodyPr/>
        <a:lstStyle/>
        <a:p>
          <a:endParaRPr lang="en-US"/>
        </a:p>
      </dgm:t>
    </dgm:pt>
    <dgm:pt modelId="{E068B270-97D1-4F12-8DAB-4B7E734FA4C9}" type="sibTrans" cxnId="{16610591-2F65-4A6F-B674-3FB9618CFE15}">
      <dgm:prSet/>
      <dgm:spPr/>
      <dgm:t>
        <a:bodyPr/>
        <a:lstStyle/>
        <a:p>
          <a:endParaRPr lang="en-US"/>
        </a:p>
      </dgm:t>
    </dgm:pt>
    <dgm:pt modelId="{1A605A3D-134F-4E52-AA83-7ABB8B77BEBF}">
      <dgm:prSet/>
      <dgm:spPr/>
      <dgm:t>
        <a:bodyPr/>
        <a:lstStyle/>
        <a:p>
          <a:r>
            <a:rPr lang="en-US"/>
            <a:t>Muscle or body aches</a:t>
          </a:r>
        </a:p>
      </dgm:t>
    </dgm:pt>
    <dgm:pt modelId="{15B92851-DF29-4995-A99F-6D8F8983C04B}" type="parTrans" cxnId="{D7B9C035-CCE0-42CD-BC44-E5171D9ABA57}">
      <dgm:prSet/>
      <dgm:spPr/>
      <dgm:t>
        <a:bodyPr/>
        <a:lstStyle/>
        <a:p>
          <a:endParaRPr lang="en-US"/>
        </a:p>
      </dgm:t>
    </dgm:pt>
    <dgm:pt modelId="{29372E70-2D97-4F54-A1EB-CD6CF730820B}" type="sibTrans" cxnId="{D7B9C035-CCE0-42CD-BC44-E5171D9ABA57}">
      <dgm:prSet/>
      <dgm:spPr/>
      <dgm:t>
        <a:bodyPr/>
        <a:lstStyle/>
        <a:p>
          <a:endParaRPr lang="en-US"/>
        </a:p>
      </dgm:t>
    </dgm:pt>
    <dgm:pt modelId="{670F77C3-3D1B-44F4-A46D-02D739C9CC96}">
      <dgm:prSet/>
      <dgm:spPr/>
      <dgm:t>
        <a:bodyPr/>
        <a:lstStyle/>
        <a:p>
          <a:r>
            <a:rPr lang="en-US"/>
            <a:t>Headache</a:t>
          </a:r>
        </a:p>
      </dgm:t>
    </dgm:pt>
    <dgm:pt modelId="{2AE3F73C-9931-4C1F-9D8D-557CBF0F8501}" type="parTrans" cxnId="{ED23B9F2-E908-4D01-99A4-E7E24898BEFF}">
      <dgm:prSet/>
      <dgm:spPr/>
      <dgm:t>
        <a:bodyPr/>
        <a:lstStyle/>
        <a:p>
          <a:endParaRPr lang="en-US"/>
        </a:p>
      </dgm:t>
    </dgm:pt>
    <dgm:pt modelId="{121379E0-C5DB-4456-AB93-5B4B9A4A1797}" type="sibTrans" cxnId="{ED23B9F2-E908-4D01-99A4-E7E24898BEFF}">
      <dgm:prSet/>
      <dgm:spPr/>
      <dgm:t>
        <a:bodyPr/>
        <a:lstStyle/>
        <a:p>
          <a:endParaRPr lang="en-US"/>
        </a:p>
      </dgm:t>
    </dgm:pt>
    <dgm:pt modelId="{2C4CF5FD-28EF-4F6B-92BE-9C00C43E6B1E}">
      <dgm:prSet/>
      <dgm:spPr/>
      <dgm:t>
        <a:bodyPr/>
        <a:lstStyle/>
        <a:p>
          <a:r>
            <a:rPr lang="en-US"/>
            <a:t>New loss of taste or smell</a:t>
          </a:r>
        </a:p>
      </dgm:t>
    </dgm:pt>
    <dgm:pt modelId="{C0B8F444-42F2-44B3-9078-212331605BD3}" type="parTrans" cxnId="{B9ACCC0D-8096-4FCF-96EB-B8DD21073951}">
      <dgm:prSet/>
      <dgm:spPr/>
      <dgm:t>
        <a:bodyPr/>
        <a:lstStyle/>
        <a:p>
          <a:endParaRPr lang="en-US"/>
        </a:p>
      </dgm:t>
    </dgm:pt>
    <dgm:pt modelId="{75292936-97BC-4682-A45D-535A9AF98A5B}" type="sibTrans" cxnId="{B9ACCC0D-8096-4FCF-96EB-B8DD21073951}">
      <dgm:prSet/>
      <dgm:spPr/>
      <dgm:t>
        <a:bodyPr/>
        <a:lstStyle/>
        <a:p>
          <a:endParaRPr lang="en-US"/>
        </a:p>
      </dgm:t>
    </dgm:pt>
    <dgm:pt modelId="{32DDEAFD-659E-4E41-9F1E-F4DCD059EC87}">
      <dgm:prSet/>
      <dgm:spPr/>
      <dgm:t>
        <a:bodyPr/>
        <a:lstStyle/>
        <a:p>
          <a:r>
            <a:rPr lang="en-US"/>
            <a:t>Sore throat</a:t>
          </a:r>
        </a:p>
      </dgm:t>
    </dgm:pt>
    <dgm:pt modelId="{1D1D9507-C898-4021-92FA-E6B3D86E52CB}" type="parTrans" cxnId="{B51868DD-887D-4032-9927-CD19A867700D}">
      <dgm:prSet/>
      <dgm:spPr/>
      <dgm:t>
        <a:bodyPr/>
        <a:lstStyle/>
        <a:p>
          <a:endParaRPr lang="en-US"/>
        </a:p>
      </dgm:t>
    </dgm:pt>
    <dgm:pt modelId="{CFFAA482-FC41-4F22-8B74-DFB87AC174CB}" type="sibTrans" cxnId="{B51868DD-887D-4032-9927-CD19A867700D}">
      <dgm:prSet/>
      <dgm:spPr/>
      <dgm:t>
        <a:bodyPr/>
        <a:lstStyle/>
        <a:p>
          <a:endParaRPr lang="en-US"/>
        </a:p>
      </dgm:t>
    </dgm:pt>
    <dgm:pt modelId="{413AF416-E700-4C03-8D69-7B052929A160}">
      <dgm:prSet/>
      <dgm:spPr/>
      <dgm:t>
        <a:bodyPr/>
        <a:lstStyle/>
        <a:p>
          <a:r>
            <a:rPr lang="en-US"/>
            <a:t>Congestion or runny nose</a:t>
          </a:r>
        </a:p>
      </dgm:t>
    </dgm:pt>
    <dgm:pt modelId="{007136B8-2A89-4D88-A5D0-CA0CE987756D}" type="parTrans" cxnId="{BA249FE7-D328-463B-999E-ED215E0D0507}">
      <dgm:prSet/>
      <dgm:spPr/>
      <dgm:t>
        <a:bodyPr/>
        <a:lstStyle/>
        <a:p>
          <a:endParaRPr lang="en-US"/>
        </a:p>
      </dgm:t>
    </dgm:pt>
    <dgm:pt modelId="{98AB9E39-EEFB-44D5-AFD1-B7AFD90EEF38}" type="sibTrans" cxnId="{BA249FE7-D328-463B-999E-ED215E0D0507}">
      <dgm:prSet/>
      <dgm:spPr/>
      <dgm:t>
        <a:bodyPr/>
        <a:lstStyle/>
        <a:p>
          <a:endParaRPr lang="en-US"/>
        </a:p>
      </dgm:t>
    </dgm:pt>
    <dgm:pt modelId="{F3DDA8CF-3468-42D0-93E6-F5730916ED09}">
      <dgm:prSet/>
      <dgm:spPr/>
      <dgm:t>
        <a:bodyPr/>
        <a:lstStyle/>
        <a:p>
          <a:r>
            <a:rPr lang="en-US"/>
            <a:t>Nausea or vomiting</a:t>
          </a:r>
        </a:p>
      </dgm:t>
    </dgm:pt>
    <dgm:pt modelId="{A621DB06-6CB1-403C-843E-1D58F1195218}" type="parTrans" cxnId="{1B336AC2-B6B5-47CB-B261-F7414DF8794D}">
      <dgm:prSet/>
      <dgm:spPr/>
      <dgm:t>
        <a:bodyPr/>
        <a:lstStyle/>
        <a:p>
          <a:endParaRPr lang="en-US"/>
        </a:p>
      </dgm:t>
    </dgm:pt>
    <dgm:pt modelId="{23F7E4B6-BBAA-40E2-89A9-2F20A99C623F}" type="sibTrans" cxnId="{1B336AC2-B6B5-47CB-B261-F7414DF8794D}">
      <dgm:prSet/>
      <dgm:spPr/>
      <dgm:t>
        <a:bodyPr/>
        <a:lstStyle/>
        <a:p>
          <a:endParaRPr lang="en-US"/>
        </a:p>
      </dgm:t>
    </dgm:pt>
    <dgm:pt modelId="{3D69E485-080C-4557-8D3D-52EDFED4AFA0}">
      <dgm:prSet/>
      <dgm:spPr/>
      <dgm:t>
        <a:bodyPr/>
        <a:lstStyle/>
        <a:p>
          <a:r>
            <a:rPr lang="en-US"/>
            <a:t>Diarrhea</a:t>
          </a:r>
        </a:p>
      </dgm:t>
    </dgm:pt>
    <dgm:pt modelId="{481F5068-FBF1-451B-AC01-3707A64411E0}" type="parTrans" cxnId="{6CB91AAD-6A3D-4D71-AD0B-A689B7628CD1}">
      <dgm:prSet/>
      <dgm:spPr/>
      <dgm:t>
        <a:bodyPr/>
        <a:lstStyle/>
        <a:p>
          <a:endParaRPr lang="en-US"/>
        </a:p>
      </dgm:t>
    </dgm:pt>
    <dgm:pt modelId="{3CCE937C-7F77-49F7-9B3F-EFD4744F368F}" type="sibTrans" cxnId="{6CB91AAD-6A3D-4D71-AD0B-A689B7628CD1}">
      <dgm:prSet/>
      <dgm:spPr/>
      <dgm:t>
        <a:bodyPr/>
        <a:lstStyle/>
        <a:p>
          <a:endParaRPr lang="en-US"/>
        </a:p>
      </dgm:t>
    </dgm:pt>
    <dgm:pt modelId="{E26488E3-80EB-454D-9202-9378BFD7C1AB}">
      <dgm:prSet/>
      <dgm:spPr/>
      <dgm:t>
        <a:bodyPr/>
        <a:lstStyle/>
        <a:p>
          <a:r>
            <a:rPr lang="en-US"/>
            <a:t>This list does not include all possible symptoms. CDC will continue to update this list as we learn more about COVID-19.</a:t>
          </a:r>
        </a:p>
      </dgm:t>
    </dgm:pt>
    <dgm:pt modelId="{C1468DF5-FF51-4285-BB91-240F4B6C37A8}" type="parTrans" cxnId="{B96494EC-0911-4950-9358-6AB70F8C2915}">
      <dgm:prSet/>
      <dgm:spPr/>
      <dgm:t>
        <a:bodyPr/>
        <a:lstStyle/>
        <a:p>
          <a:endParaRPr lang="en-US"/>
        </a:p>
      </dgm:t>
    </dgm:pt>
    <dgm:pt modelId="{52DA46CA-4BDC-4E80-946E-D8F03ABD616B}" type="sibTrans" cxnId="{B96494EC-0911-4950-9358-6AB70F8C2915}">
      <dgm:prSet/>
      <dgm:spPr/>
      <dgm:t>
        <a:bodyPr/>
        <a:lstStyle/>
        <a:p>
          <a:endParaRPr lang="en-US"/>
        </a:p>
      </dgm:t>
    </dgm:pt>
    <dgm:pt modelId="{345E1C01-B38A-4969-93D2-84339FA64C47}" type="pres">
      <dgm:prSet presAssocID="{99294F53-4850-469F-80DA-69A896F75147}" presName="vert0" presStyleCnt="0">
        <dgm:presLayoutVars>
          <dgm:dir/>
          <dgm:animOne val="branch"/>
          <dgm:animLvl val="lvl"/>
        </dgm:presLayoutVars>
      </dgm:prSet>
      <dgm:spPr/>
    </dgm:pt>
    <dgm:pt modelId="{B83A208D-53D1-4AFA-86A6-C4099331AD4D}" type="pres">
      <dgm:prSet presAssocID="{0647AC61-2C33-4EEE-B596-0C7926BF79E5}" presName="thickLine" presStyleLbl="alignNode1" presStyleIdx="0" presStyleCnt="1"/>
      <dgm:spPr/>
    </dgm:pt>
    <dgm:pt modelId="{EAA76BDD-19BE-4D37-9B13-97DC97024460}" type="pres">
      <dgm:prSet presAssocID="{0647AC61-2C33-4EEE-B596-0C7926BF79E5}" presName="horz1" presStyleCnt="0"/>
      <dgm:spPr/>
    </dgm:pt>
    <dgm:pt modelId="{DCBDB265-9C1A-4179-A843-5B484C17F90D}" type="pres">
      <dgm:prSet presAssocID="{0647AC61-2C33-4EEE-B596-0C7926BF79E5}" presName="tx1" presStyleLbl="revTx" presStyleIdx="0" presStyleCnt="13"/>
      <dgm:spPr/>
    </dgm:pt>
    <dgm:pt modelId="{C4999054-4F61-4A9E-A1DA-F45C14AB1FD9}" type="pres">
      <dgm:prSet presAssocID="{0647AC61-2C33-4EEE-B596-0C7926BF79E5}" presName="vert1" presStyleCnt="0"/>
      <dgm:spPr/>
    </dgm:pt>
    <dgm:pt modelId="{F3C72277-0D81-477B-AD3D-D0589543D21D}" type="pres">
      <dgm:prSet presAssocID="{2BC02885-AC63-498F-A75B-C7574A41314A}" presName="vertSpace2a" presStyleCnt="0"/>
      <dgm:spPr/>
    </dgm:pt>
    <dgm:pt modelId="{102788D8-CF21-49B2-A431-2BEC2E642567}" type="pres">
      <dgm:prSet presAssocID="{2BC02885-AC63-498F-A75B-C7574A41314A}" presName="horz2" presStyleCnt="0"/>
      <dgm:spPr/>
    </dgm:pt>
    <dgm:pt modelId="{E127D539-0682-47D4-B650-7CB0DF6A8BA1}" type="pres">
      <dgm:prSet presAssocID="{2BC02885-AC63-498F-A75B-C7574A41314A}" presName="horzSpace2" presStyleCnt="0"/>
      <dgm:spPr/>
    </dgm:pt>
    <dgm:pt modelId="{117923D3-A2E5-4160-A138-9354ABFC879B}" type="pres">
      <dgm:prSet presAssocID="{2BC02885-AC63-498F-A75B-C7574A41314A}" presName="tx2" presStyleLbl="revTx" presStyleIdx="1" presStyleCnt="13"/>
      <dgm:spPr/>
    </dgm:pt>
    <dgm:pt modelId="{88FD4925-BF36-4976-AA0D-F65F103F82B0}" type="pres">
      <dgm:prSet presAssocID="{2BC02885-AC63-498F-A75B-C7574A41314A}" presName="vert2" presStyleCnt="0"/>
      <dgm:spPr/>
    </dgm:pt>
    <dgm:pt modelId="{AD10BC57-B3C9-45B8-A557-813C67F032B4}" type="pres">
      <dgm:prSet presAssocID="{2BC02885-AC63-498F-A75B-C7574A41314A}" presName="thinLine2b" presStyleLbl="callout" presStyleIdx="0" presStyleCnt="12"/>
      <dgm:spPr/>
    </dgm:pt>
    <dgm:pt modelId="{AD1D8995-78F8-4AE8-9DFB-D3B9FDEB943F}" type="pres">
      <dgm:prSet presAssocID="{2BC02885-AC63-498F-A75B-C7574A41314A}" presName="vertSpace2b" presStyleCnt="0"/>
      <dgm:spPr/>
    </dgm:pt>
    <dgm:pt modelId="{24D46585-BFA6-4794-8AFD-2EDFD33F64A1}" type="pres">
      <dgm:prSet presAssocID="{03EDD8EB-A599-4370-88F3-D9A82F62843E}" presName="horz2" presStyleCnt="0"/>
      <dgm:spPr/>
    </dgm:pt>
    <dgm:pt modelId="{8F650D81-F5FD-4949-AF2E-8BE791FE80C9}" type="pres">
      <dgm:prSet presAssocID="{03EDD8EB-A599-4370-88F3-D9A82F62843E}" presName="horzSpace2" presStyleCnt="0"/>
      <dgm:spPr/>
    </dgm:pt>
    <dgm:pt modelId="{58EAB9D4-64DE-4B14-9F59-2375F1BBFD09}" type="pres">
      <dgm:prSet presAssocID="{03EDD8EB-A599-4370-88F3-D9A82F62843E}" presName="tx2" presStyleLbl="revTx" presStyleIdx="2" presStyleCnt="13"/>
      <dgm:spPr/>
    </dgm:pt>
    <dgm:pt modelId="{895271B7-7F16-4A5C-A8DF-B97C4D34354E}" type="pres">
      <dgm:prSet presAssocID="{03EDD8EB-A599-4370-88F3-D9A82F62843E}" presName="vert2" presStyleCnt="0"/>
      <dgm:spPr/>
    </dgm:pt>
    <dgm:pt modelId="{80432ACC-AD6C-4B44-8477-81081E79AF80}" type="pres">
      <dgm:prSet presAssocID="{03EDD8EB-A599-4370-88F3-D9A82F62843E}" presName="thinLine2b" presStyleLbl="callout" presStyleIdx="1" presStyleCnt="12"/>
      <dgm:spPr/>
    </dgm:pt>
    <dgm:pt modelId="{18F55DBF-E8D4-4364-82C3-FA70E032A955}" type="pres">
      <dgm:prSet presAssocID="{03EDD8EB-A599-4370-88F3-D9A82F62843E}" presName="vertSpace2b" presStyleCnt="0"/>
      <dgm:spPr/>
    </dgm:pt>
    <dgm:pt modelId="{3E60B374-AE93-46A4-A460-196016C70251}" type="pres">
      <dgm:prSet presAssocID="{C408F7B7-8E75-4D74-8800-D56E5181185D}" presName="horz2" presStyleCnt="0"/>
      <dgm:spPr/>
    </dgm:pt>
    <dgm:pt modelId="{AAD2B0A5-2F3E-42BB-A212-08E8C3F14527}" type="pres">
      <dgm:prSet presAssocID="{C408F7B7-8E75-4D74-8800-D56E5181185D}" presName="horzSpace2" presStyleCnt="0"/>
      <dgm:spPr/>
    </dgm:pt>
    <dgm:pt modelId="{CA3F44AF-B0DA-4AE3-A74C-637BF2203A11}" type="pres">
      <dgm:prSet presAssocID="{C408F7B7-8E75-4D74-8800-D56E5181185D}" presName="tx2" presStyleLbl="revTx" presStyleIdx="3" presStyleCnt="13"/>
      <dgm:spPr/>
    </dgm:pt>
    <dgm:pt modelId="{5CCE9351-74C4-4698-B968-FB9B2C465B48}" type="pres">
      <dgm:prSet presAssocID="{C408F7B7-8E75-4D74-8800-D56E5181185D}" presName="vert2" presStyleCnt="0"/>
      <dgm:spPr/>
    </dgm:pt>
    <dgm:pt modelId="{A1851560-36C4-4B9E-BCF0-ECF955FCA4C4}" type="pres">
      <dgm:prSet presAssocID="{C408F7B7-8E75-4D74-8800-D56E5181185D}" presName="thinLine2b" presStyleLbl="callout" presStyleIdx="2" presStyleCnt="12"/>
      <dgm:spPr/>
    </dgm:pt>
    <dgm:pt modelId="{01E8B74F-B508-425F-B89B-E60B304DBD23}" type="pres">
      <dgm:prSet presAssocID="{C408F7B7-8E75-4D74-8800-D56E5181185D}" presName="vertSpace2b" presStyleCnt="0"/>
      <dgm:spPr/>
    </dgm:pt>
    <dgm:pt modelId="{5AF5DC62-0044-49F7-B72C-5ED14BE106FF}" type="pres">
      <dgm:prSet presAssocID="{BC3BC54D-B2F4-414B-9B9C-D1F7E87950D6}" presName="horz2" presStyleCnt="0"/>
      <dgm:spPr/>
    </dgm:pt>
    <dgm:pt modelId="{994C2AAA-0975-4E27-9927-330AB2C76AB6}" type="pres">
      <dgm:prSet presAssocID="{BC3BC54D-B2F4-414B-9B9C-D1F7E87950D6}" presName="horzSpace2" presStyleCnt="0"/>
      <dgm:spPr/>
    </dgm:pt>
    <dgm:pt modelId="{338C9228-D308-40A2-993D-4134217C85BA}" type="pres">
      <dgm:prSet presAssocID="{BC3BC54D-B2F4-414B-9B9C-D1F7E87950D6}" presName="tx2" presStyleLbl="revTx" presStyleIdx="4" presStyleCnt="13"/>
      <dgm:spPr/>
    </dgm:pt>
    <dgm:pt modelId="{AB188071-7935-408A-AE83-5EF55800B8CA}" type="pres">
      <dgm:prSet presAssocID="{BC3BC54D-B2F4-414B-9B9C-D1F7E87950D6}" presName="vert2" presStyleCnt="0"/>
      <dgm:spPr/>
    </dgm:pt>
    <dgm:pt modelId="{06A7AD85-B0C0-4966-AA61-F5DBEDB79DF9}" type="pres">
      <dgm:prSet presAssocID="{BC3BC54D-B2F4-414B-9B9C-D1F7E87950D6}" presName="thinLine2b" presStyleLbl="callout" presStyleIdx="3" presStyleCnt="12"/>
      <dgm:spPr/>
    </dgm:pt>
    <dgm:pt modelId="{3E495FCE-0554-458F-9C56-8B93011C5B1C}" type="pres">
      <dgm:prSet presAssocID="{BC3BC54D-B2F4-414B-9B9C-D1F7E87950D6}" presName="vertSpace2b" presStyleCnt="0"/>
      <dgm:spPr/>
    </dgm:pt>
    <dgm:pt modelId="{BC6A78DF-77C8-4FC1-9F9C-88AF9DD620D4}" type="pres">
      <dgm:prSet presAssocID="{1A605A3D-134F-4E52-AA83-7ABB8B77BEBF}" presName="horz2" presStyleCnt="0"/>
      <dgm:spPr/>
    </dgm:pt>
    <dgm:pt modelId="{02ED38EE-C0AA-4EFB-95E9-408D15F64DA9}" type="pres">
      <dgm:prSet presAssocID="{1A605A3D-134F-4E52-AA83-7ABB8B77BEBF}" presName="horzSpace2" presStyleCnt="0"/>
      <dgm:spPr/>
    </dgm:pt>
    <dgm:pt modelId="{7C41017C-6896-4D44-B5AD-2A542D86E082}" type="pres">
      <dgm:prSet presAssocID="{1A605A3D-134F-4E52-AA83-7ABB8B77BEBF}" presName="tx2" presStyleLbl="revTx" presStyleIdx="5" presStyleCnt="13"/>
      <dgm:spPr/>
    </dgm:pt>
    <dgm:pt modelId="{8BEC3230-E0AF-4965-BFBF-64BC79D7418A}" type="pres">
      <dgm:prSet presAssocID="{1A605A3D-134F-4E52-AA83-7ABB8B77BEBF}" presName="vert2" presStyleCnt="0"/>
      <dgm:spPr/>
    </dgm:pt>
    <dgm:pt modelId="{5EFF5CDF-BD79-4667-A141-BAAC502AAD4C}" type="pres">
      <dgm:prSet presAssocID="{1A605A3D-134F-4E52-AA83-7ABB8B77BEBF}" presName="thinLine2b" presStyleLbl="callout" presStyleIdx="4" presStyleCnt="12"/>
      <dgm:spPr/>
    </dgm:pt>
    <dgm:pt modelId="{A6E0AAF5-DE6F-491E-8B1E-62AAE51E94E5}" type="pres">
      <dgm:prSet presAssocID="{1A605A3D-134F-4E52-AA83-7ABB8B77BEBF}" presName="vertSpace2b" presStyleCnt="0"/>
      <dgm:spPr/>
    </dgm:pt>
    <dgm:pt modelId="{2F59312C-4616-4746-B5C0-B43EC5E13080}" type="pres">
      <dgm:prSet presAssocID="{670F77C3-3D1B-44F4-A46D-02D739C9CC96}" presName="horz2" presStyleCnt="0"/>
      <dgm:spPr/>
    </dgm:pt>
    <dgm:pt modelId="{ECC75CF0-1C1E-4D76-8222-DD20E9A888CF}" type="pres">
      <dgm:prSet presAssocID="{670F77C3-3D1B-44F4-A46D-02D739C9CC96}" presName="horzSpace2" presStyleCnt="0"/>
      <dgm:spPr/>
    </dgm:pt>
    <dgm:pt modelId="{4321B4CB-81DF-46CF-862D-97FE3B2F303C}" type="pres">
      <dgm:prSet presAssocID="{670F77C3-3D1B-44F4-A46D-02D739C9CC96}" presName="tx2" presStyleLbl="revTx" presStyleIdx="6" presStyleCnt="13"/>
      <dgm:spPr/>
    </dgm:pt>
    <dgm:pt modelId="{0953A6FA-D5D5-4320-A5A9-FFA61B83C5A7}" type="pres">
      <dgm:prSet presAssocID="{670F77C3-3D1B-44F4-A46D-02D739C9CC96}" presName="vert2" presStyleCnt="0"/>
      <dgm:spPr/>
    </dgm:pt>
    <dgm:pt modelId="{CB46EA1E-1E40-4A32-AEF2-32E81E07EFF5}" type="pres">
      <dgm:prSet presAssocID="{670F77C3-3D1B-44F4-A46D-02D739C9CC96}" presName="thinLine2b" presStyleLbl="callout" presStyleIdx="5" presStyleCnt="12"/>
      <dgm:spPr/>
    </dgm:pt>
    <dgm:pt modelId="{4A1BD4D4-89B3-4974-A3D1-29C559D398F2}" type="pres">
      <dgm:prSet presAssocID="{670F77C3-3D1B-44F4-A46D-02D739C9CC96}" presName="vertSpace2b" presStyleCnt="0"/>
      <dgm:spPr/>
    </dgm:pt>
    <dgm:pt modelId="{47E119D9-58FE-4E45-BABF-CFDEDF82AEEE}" type="pres">
      <dgm:prSet presAssocID="{2C4CF5FD-28EF-4F6B-92BE-9C00C43E6B1E}" presName="horz2" presStyleCnt="0"/>
      <dgm:spPr/>
    </dgm:pt>
    <dgm:pt modelId="{CB391393-D8B0-48CA-B28C-3EEE2A80CBF2}" type="pres">
      <dgm:prSet presAssocID="{2C4CF5FD-28EF-4F6B-92BE-9C00C43E6B1E}" presName="horzSpace2" presStyleCnt="0"/>
      <dgm:spPr/>
    </dgm:pt>
    <dgm:pt modelId="{1CBFF64C-9F94-44B0-9BF6-83F9D4827435}" type="pres">
      <dgm:prSet presAssocID="{2C4CF5FD-28EF-4F6B-92BE-9C00C43E6B1E}" presName="tx2" presStyleLbl="revTx" presStyleIdx="7" presStyleCnt="13"/>
      <dgm:spPr/>
    </dgm:pt>
    <dgm:pt modelId="{935094B8-8898-43EF-B7DC-9E4624225B1B}" type="pres">
      <dgm:prSet presAssocID="{2C4CF5FD-28EF-4F6B-92BE-9C00C43E6B1E}" presName="vert2" presStyleCnt="0"/>
      <dgm:spPr/>
    </dgm:pt>
    <dgm:pt modelId="{CC066B66-147E-4910-98F6-3983503B333A}" type="pres">
      <dgm:prSet presAssocID="{2C4CF5FD-28EF-4F6B-92BE-9C00C43E6B1E}" presName="thinLine2b" presStyleLbl="callout" presStyleIdx="6" presStyleCnt="12"/>
      <dgm:spPr/>
    </dgm:pt>
    <dgm:pt modelId="{B304D426-A131-4644-A165-755A2CA2D33F}" type="pres">
      <dgm:prSet presAssocID="{2C4CF5FD-28EF-4F6B-92BE-9C00C43E6B1E}" presName="vertSpace2b" presStyleCnt="0"/>
      <dgm:spPr/>
    </dgm:pt>
    <dgm:pt modelId="{B00D34D0-2EF1-40F1-947B-6C99AC788755}" type="pres">
      <dgm:prSet presAssocID="{32DDEAFD-659E-4E41-9F1E-F4DCD059EC87}" presName="horz2" presStyleCnt="0"/>
      <dgm:spPr/>
    </dgm:pt>
    <dgm:pt modelId="{3E438C74-E903-4DE8-B6DD-140D79BF6733}" type="pres">
      <dgm:prSet presAssocID="{32DDEAFD-659E-4E41-9F1E-F4DCD059EC87}" presName="horzSpace2" presStyleCnt="0"/>
      <dgm:spPr/>
    </dgm:pt>
    <dgm:pt modelId="{069E77BC-45A6-4296-9918-54A790E172B5}" type="pres">
      <dgm:prSet presAssocID="{32DDEAFD-659E-4E41-9F1E-F4DCD059EC87}" presName="tx2" presStyleLbl="revTx" presStyleIdx="8" presStyleCnt="13"/>
      <dgm:spPr/>
    </dgm:pt>
    <dgm:pt modelId="{F00FAA2C-F28A-4F58-B554-D5A2F932E7B0}" type="pres">
      <dgm:prSet presAssocID="{32DDEAFD-659E-4E41-9F1E-F4DCD059EC87}" presName="vert2" presStyleCnt="0"/>
      <dgm:spPr/>
    </dgm:pt>
    <dgm:pt modelId="{1DC5EA0D-FD48-4AC6-95A5-1111C739E1F5}" type="pres">
      <dgm:prSet presAssocID="{32DDEAFD-659E-4E41-9F1E-F4DCD059EC87}" presName="thinLine2b" presStyleLbl="callout" presStyleIdx="7" presStyleCnt="12"/>
      <dgm:spPr/>
    </dgm:pt>
    <dgm:pt modelId="{E47C4224-F01E-4168-9E35-9D5B0F23D641}" type="pres">
      <dgm:prSet presAssocID="{32DDEAFD-659E-4E41-9F1E-F4DCD059EC87}" presName="vertSpace2b" presStyleCnt="0"/>
      <dgm:spPr/>
    </dgm:pt>
    <dgm:pt modelId="{785448BC-C758-4750-88B5-10E2451CA9CF}" type="pres">
      <dgm:prSet presAssocID="{413AF416-E700-4C03-8D69-7B052929A160}" presName="horz2" presStyleCnt="0"/>
      <dgm:spPr/>
    </dgm:pt>
    <dgm:pt modelId="{A9701874-BE6E-4200-ACFD-2B8B5652842A}" type="pres">
      <dgm:prSet presAssocID="{413AF416-E700-4C03-8D69-7B052929A160}" presName="horzSpace2" presStyleCnt="0"/>
      <dgm:spPr/>
    </dgm:pt>
    <dgm:pt modelId="{DC774B77-5716-4214-B260-B001D8C70432}" type="pres">
      <dgm:prSet presAssocID="{413AF416-E700-4C03-8D69-7B052929A160}" presName="tx2" presStyleLbl="revTx" presStyleIdx="9" presStyleCnt="13"/>
      <dgm:spPr/>
    </dgm:pt>
    <dgm:pt modelId="{BF543F5B-1274-439A-8B08-955C16269E0E}" type="pres">
      <dgm:prSet presAssocID="{413AF416-E700-4C03-8D69-7B052929A160}" presName="vert2" presStyleCnt="0"/>
      <dgm:spPr/>
    </dgm:pt>
    <dgm:pt modelId="{8E8B1ABA-B9FC-436E-9914-C55B42FD51C1}" type="pres">
      <dgm:prSet presAssocID="{413AF416-E700-4C03-8D69-7B052929A160}" presName="thinLine2b" presStyleLbl="callout" presStyleIdx="8" presStyleCnt="12"/>
      <dgm:spPr/>
    </dgm:pt>
    <dgm:pt modelId="{F5BD1CC7-C38E-4ABC-B0A2-E6364E6B63DB}" type="pres">
      <dgm:prSet presAssocID="{413AF416-E700-4C03-8D69-7B052929A160}" presName="vertSpace2b" presStyleCnt="0"/>
      <dgm:spPr/>
    </dgm:pt>
    <dgm:pt modelId="{71D11D6F-BC86-4AD1-A47B-3752AF69FB92}" type="pres">
      <dgm:prSet presAssocID="{F3DDA8CF-3468-42D0-93E6-F5730916ED09}" presName="horz2" presStyleCnt="0"/>
      <dgm:spPr/>
    </dgm:pt>
    <dgm:pt modelId="{2732E19F-2402-4665-8DE6-DC2C46A757E8}" type="pres">
      <dgm:prSet presAssocID="{F3DDA8CF-3468-42D0-93E6-F5730916ED09}" presName="horzSpace2" presStyleCnt="0"/>
      <dgm:spPr/>
    </dgm:pt>
    <dgm:pt modelId="{0B44BCEB-31A5-41CE-9D44-1EF793F7B825}" type="pres">
      <dgm:prSet presAssocID="{F3DDA8CF-3468-42D0-93E6-F5730916ED09}" presName="tx2" presStyleLbl="revTx" presStyleIdx="10" presStyleCnt="13"/>
      <dgm:spPr/>
    </dgm:pt>
    <dgm:pt modelId="{05FBE274-625B-4734-90BA-2F199355B56B}" type="pres">
      <dgm:prSet presAssocID="{F3DDA8CF-3468-42D0-93E6-F5730916ED09}" presName="vert2" presStyleCnt="0"/>
      <dgm:spPr/>
    </dgm:pt>
    <dgm:pt modelId="{6C4AA8B7-FA31-4E0C-8349-9277897CEC82}" type="pres">
      <dgm:prSet presAssocID="{F3DDA8CF-3468-42D0-93E6-F5730916ED09}" presName="thinLine2b" presStyleLbl="callout" presStyleIdx="9" presStyleCnt="12"/>
      <dgm:spPr/>
    </dgm:pt>
    <dgm:pt modelId="{AA5CBDFE-C330-4DB3-95A8-67DA9A4ECE39}" type="pres">
      <dgm:prSet presAssocID="{F3DDA8CF-3468-42D0-93E6-F5730916ED09}" presName="vertSpace2b" presStyleCnt="0"/>
      <dgm:spPr/>
    </dgm:pt>
    <dgm:pt modelId="{3E4EF9C8-698A-4681-A3E7-5A117468FBCD}" type="pres">
      <dgm:prSet presAssocID="{3D69E485-080C-4557-8D3D-52EDFED4AFA0}" presName="horz2" presStyleCnt="0"/>
      <dgm:spPr/>
    </dgm:pt>
    <dgm:pt modelId="{5FE51933-7393-43C2-8F85-3235E596B422}" type="pres">
      <dgm:prSet presAssocID="{3D69E485-080C-4557-8D3D-52EDFED4AFA0}" presName="horzSpace2" presStyleCnt="0"/>
      <dgm:spPr/>
    </dgm:pt>
    <dgm:pt modelId="{6DFB0B17-D34B-4C52-8B83-6285573CECE3}" type="pres">
      <dgm:prSet presAssocID="{3D69E485-080C-4557-8D3D-52EDFED4AFA0}" presName="tx2" presStyleLbl="revTx" presStyleIdx="11" presStyleCnt="13"/>
      <dgm:spPr/>
    </dgm:pt>
    <dgm:pt modelId="{822FFA33-EF9C-4BBE-9796-3369912D3D41}" type="pres">
      <dgm:prSet presAssocID="{3D69E485-080C-4557-8D3D-52EDFED4AFA0}" presName="vert2" presStyleCnt="0"/>
      <dgm:spPr/>
    </dgm:pt>
    <dgm:pt modelId="{2D067F3D-A5CC-4882-B040-2CF2C2AF2463}" type="pres">
      <dgm:prSet presAssocID="{3D69E485-080C-4557-8D3D-52EDFED4AFA0}" presName="thinLine2b" presStyleLbl="callout" presStyleIdx="10" presStyleCnt="12"/>
      <dgm:spPr/>
    </dgm:pt>
    <dgm:pt modelId="{9FA35CB5-3328-4F60-9B5A-3E19915357C9}" type="pres">
      <dgm:prSet presAssocID="{3D69E485-080C-4557-8D3D-52EDFED4AFA0}" presName="vertSpace2b" presStyleCnt="0"/>
      <dgm:spPr/>
    </dgm:pt>
    <dgm:pt modelId="{938DF689-B648-4C35-A430-2F34CFC8215B}" type="pres">
      <dgm:prSet presAssocID="{E26488E3-80EB-454D-9202-9378BFD7C1AB}" presName="horz2" presStyleCnt="0"/>
      <dgm:spPr/>
    </dgm:pt>
    <dgm:pt modelId="{B9AA64F0-A206-4ED2-9E99-859E3B6EEECE}" type="pres">
      <dgm:prSet presAssocID="{E26488E3-80EB-454D-9202-9378BFD7C1AB}" presName="horzSpace2" presStyleCnt="0"/>
      <dgm:spPr/>
    </dgm:pt>
    <dgm:pt modelId="{8B1E9FA0-1D5B-4B76-9585-C403FF3C98C0}" type="pres">
      <dgm:prSet presAssocID="{E26488E3-80EB-454D-9202-9378BFD7C1AB}" presName="tx2" presStyleLbl="revTx" presStyleIdx="12" presStyleCnt="13"/>
      <dgm:spPr/>
    </dgm:pt>
    <dgm:pt modelId="{7889031F-722F-48A0-BD22-C246E204E56C}" type="pres">
      <dgm:prSet presAssocID="{E26488E3-80EB-454D-9202-9378BFD7C1AB}" presName="vert2" presStyleCnt="0"/>
      <dgm:spPr/>
    </dgm:pt>
    <dgm:pt modelId="{F08DFED6-3852-4026-AEC3-02F394EF864F}" type="pres">
      <dgm:prSet presAssocID="{E26488E3-80EB-454D-9202-9378BFD7C1AB}" presName="thinLine2b" presStyleLbl="callout" presStyleIdx="11" presStyleCnt="12"/>
      <dgm:spPr/>
    </dgm:pt>
    <dgm:pt modelId="{D7AA58FF-1618-4819-8C82-0649ED1D0185}" type="pres">
      <dgm:prSet presAssocID="{E26488E3-80EB-454D-9202-9378BFD7C1AB}" presName="vertSpace2b" presStyleCnt="0"/>
      <dgm:spPr/>
    </dgm:pt>
  </dgm:ptLst>
  <dgm:cxnLst>
    <dgm:cxn modelId="{7F476500-2098-48E7-B6DD-BC0386D5E521}" srcId="{99294F53-4850-469F-80DA-69A896F75147}" destId="{0647AC61-2C33-4EEE-B596-0C7926BF79E5}" srcOrd="0" destOrd="0" parTransId="{367A0A54-D95C-4B5F-A94C-2D7AE3FF18EE}" sibTransId="{6942A367-7292-4A2A-8ED8-61B5C5BB75F5}"/>
    <dgm:cxn modelId="{B9ACCC0D-8096-4FCF-96EB-B8DD21073951}" srcId="{0647AC61-2C33-4EEE-B596-0C7926BF79E5}" destId="{2C4CF5FD-28EF-4F6B-92BE-9C00C43E6B1E}" srcOrd="6" destOrd="0" parTransId="{C0B8F444-42F2-44B3-9078-212331605BD3}" sibTransId="{75292936-97BC-4682-A45D-535A9AF98A5B}"/>
    <dgm:cxn modelId="{63D0D926-3CF8-46C1-A1FF-678E5DD6A23D}" srcId="{0647AC61-2C33-4EEE-B596-0C7926BF79E5}" destId="{C408F7B7-8E75-4D74-8800-D56E5181185D}" srcOrd="2" destOrd="0" parTransId="{B80466EF-7542-4793-A975-0015650E7578}" sibTransId="{53153C6C-C51A-4890-9AE4-6437F8C2B9A9}"/>
    <dgm:cxn modelId="{C13CD92B-E886-4BF2-BE33-16E93CB0DB3F}" type="presOf" srcId="{413AF416-E700-4C03-8D69-7B052929A160}" destId="{DC774B77-5716-4214-B260-B001D8C70432}" srcOrd="0" destOrd="0" presId="urn:microsoft.com/office/officeart/2008/layout/LinedList"/>
    <dgm:cxn modelId="{D7B9C035-CCE0-42CD-BC44-E5171D9ABA57}" srcId="{0647AC61-2C33-4EEE-B596-0C7926BF79E5}" destId="{1A605A3D-134F-4E52-AA83-7ABB8B77BEBF}" srcOrd="4" destOrd="0" parTransId="{15B92851-DF29-4995-A99F-6D8F8983C04B}" sibTransId="{29372E70-2D97-4F54-A1EB-CD6CF730820B}"/>
    <dgm:cxn modelId="{50612E5E-09B8-457F-AEA2-06243A5B88E0}" srcId="{0647AC61-2C33-4EEE-B596-0C7926BF79E5}" destId="{2BC02885-AC63-498F-A75B-C7574A41314A}" srcOrd="0" destOrd="0" parTransId="{07D9E71C-2AF0-4B15-A650-30A06DCCF322}" sibTransId="{C115C4EB-4A72-4357-BB2B-67E5A94943A2}"/>
    <dgm:cxn modelId="{CFD71367-CDEA-4AEC-943D-08396EAD2F2C}" type="presOf" srcId="{2BC02885-AC63-498F-A75B-C7574A41314A}" destId="{117923D3-A2E5-4160-A138-9354ABFC879B}" srcOrd="0" destOrd="0" presId="urn:microsoft.com/office/officeart/2008/layout/LinedList"/>
    <dgm:cxn modelId="{4E10AD52-DF77-4360-8D60-E45148788008}" type="presOf" srcId="{99294F53-4850-469F-80DA-69A896F75147}" destId="{345E1C01-B38A-4969-93D2-84339FA64C47}" srcOrd="0" destOrd="0" presId="urn:microsoft.com/office/officeart/2008/layout/LinedList"/>
    <dgm:cxn modelId="{3C72D953-55B9-46C8-A825-EDFE19715824}" type="presOf" srcId="{C408F7B7-8E75-4D74-8800-D56E5181185D}" destId="{CA3F44AF-B0DA-4AE3-A74C-637BF2203A11}" srcOrd="0" destOrd="0" presId="urn:microsoft.com/office/officeart/2008/layout/LinedList"/>
    <dgm:cxn modelId="{06336A79-9FD5-43D6-B68D-139A2741E50B}" type="presOf" srcId="{670F77C3-3D1B-44F4-A46D-02D739C9CC96}" destId="{4321B4CB-81DF-46CF-862D-97FE3B2F303C}" srcOrd="0" destOrd="0" presId="urn:microsoft.com/office/officeart/2008/layout/LinedList"/>
    <dgm:cxn modelId="{16610591-2F65-4A6F-B674-3FB9618CFE15}" srcId="{0647AC61-2C33-4EEE-B596-0C7926BF79E5}" destId="{BC3BC54D-B2F4-414B-9B9C-D1F7E87950D6}" srcOrd="3" destOrd="0" parTransId="{8C038763-62A6-47CF-9CF0-D2DE05FD7F94}" sibTransId="{E068B270-97D1-4F12-8DAB-4B7E734FA4C9}"/>
    <dgm:cxn modelId="{F5E4AD94-3EC9-4C4C-A3CE-D0DA9E9EA02B}" type="presOf" srcId="{03EDD8EB-A599-4370-88F3-D9A82F62843E}" destId="{58EAB9D4-64DE-4B14-9F59-2375F1BBFD09}" srcOrd="0" destOrd="0" presId="urn:microsoft.com/office/officeart/2008/layout/LinedList"/>
    <dgm:cxn modelId="{A2FAED96-B8F2-4F07-B860-BE7CA99B6F8A}" srcId="{0647AC61-2C33-4EEE-B596-0C7926BF79E5}" destId="{03EDD8EB-A599-4370-88F3-D9A82F62843E}" srcOrd="1" destOrd="0" parTransId="{9CC336CA-E898-469A-830C-FE43659B8883}" sibTransId="{703D8C63-E02E-4F26-B08C-A0B30F45ECF1}"/>
    <dgm:cxn modelId="{4DA0209C-7137-40CA-96D8-9C63D5CF1BB5}" type="presOf" srcId="{0647AC61-2C33-4EEE-B596-0C7926BF79E5}" destId="{DCBDB265-9C1A-4179-A843-5B484C17F90D}" srcOrd="0" destOrd="0" presId="urn:microsoft.com/office/officeart/2008/layout/LinedList"/>
    <dgm:cxn modelId="{9E6FA59C-A172-4384-AF47-DEFDCFD8BE2F}" type="presOf" srcId="{BC3BC54D-B2F4-414B-9B9C-D1F7E87950D6}" destId="{338C9228-D308-40A2-993D-4134217C85BA}" srcOrd="0" destOrd="0" presId="urn:microsoft.com/office/officeart/2008/layout/LinedList"/>
    <dgm:cxn modelId="{F532C7A4-1BB5-4D26-920C-E45BC2CE70A2}" type="presOf" srcId="{1A605A3D-134F-4E52-AA83-7ABB8B77BEBF}" destId="{7C41017C-6896-4D44-B5AD-2A542D86E082}" srcOrd="0" destOrd="0" presId="urn:microsoft.com/office/officeart/2008/layout/LinedList"/>
    <dgm:cxn modelId="{8EAAC4A6-AD38-4463-9B99-4DBDE6ED33B7}" type="presOf" srcId="{32DDEAFD-659E-4E41-9F1E-F4DCD059EC87}" destId="{069E77BC-45A6-4296-9918-54A790E172B5}" srcOrd="0" destOrd="0" presId="urn:microsoft.com/office/officeart/2008/layout/LinedList"/>
    <dgm:cxn modelId="{26ABAAA9-549C-419A-91F8-EBBF04EABB51}" type="presOf" srcId="{3D69E485-080C-4557-8D3D-52EDFED4AFA0}" destId="{6DFB0B17-D34B-4C52-8B83-6285573CECE3}" srcOrd="0" destOrd="0" presId="urn:microsoft.com/office/officeart/2008/layout/LinedList"/>
    <dgm:cxn modelId="{6CB91AAD-6A3D-4D71-AD0B-A689B7628CD1}" srcId="{0647AC61-2C33-4EEE-B596-0C7926BF79E5}" destId="{3D69E485-080C-4557-8D3D-52EDFED4AFA0}" srcOrd="10" destOrd="0" parTransId="{481F5068-FBF1-451B-AC01-3707A64411E0}" sibTransId="{3CCE937C-7F77-49F7-9B3F-EFD4744F368F}"/>
    <dgm:cxn modelId="{1B336AC2-B6B5-47CB-B261-F7414DF8794D}" srcId="{0647AC61-2C33-4EEE-B596-0C7926BF79E5}" destId="{F3DDA8CF-3468-42D0-93E6-F5730916ED09}" srcOrd="9" destOrd="0" parTransId="{A621DB06-6CB1-403C-843E-1D58F1195218}" sibTransId="{23F7E4B6-BBAA-40E2-89A9-2F20A99C623F}"/>
    <dgm:cxn modelId="{73BCA9C9-FBC4-49AD-B517-CE4BC7262819}" type="presOf" srcId="{E26488E3-80EB-454D-9202-9378BFD7C1AB}" destId="{8B1E9FA0-1D5B-4B76-9585-C403FF3C98C0}" srcOrd="0" destOrd="0" presId="urn:microsoft.com/office/officeart/2008/layout/LinedList"/>
    <dgm:cxn modelId="{1CB877DC-1B09-45FF-B4BA-4EB9E13175C0}" type="presOf" srcId="{F3DDA8CF-3468-42D0-93E6-F5730916ED09}" destId="{0B44BCEB-31A5-41CE-9D44-1EF793F7B825}" srcOrd="0" destOrd="0" presId="urn:microsoft.com/office/officeart/2008/layout/LinedList"/>
    <dgm:cxn modelId="{B51868DD-887D-4032-9927-CD19A867700D}" srcId="{0647AC61-2C33-4EEE-B596-0C7926BF79E5}" destId="{32DDEAFD-659E-4E41-9F1E-F4DCD059EC87}" srcOrd="7" destOrd="0" parTransId="{1D1D9507-C898-4021-92FA-E6B3D86E52CB}" sibTransId="{CFFAA482-FC41-4F22-8B74-DFB87AC174CB}"/>
    <dgm:cxn modelId="{BA249FE7-D328-463B-999E-ED215E0D0507}" srcId="{0647AC61-2C33-4EEE-B596-0C7926BF79E5}" destId="{413AF416-E700-4C03-8D69-7B052929A160}" srcOrd="8" destOrd="0" parTransId="{007136B8-2A89-4D88-A5D0-CA0CE987756D}" sibTransId="{98AB9E39-EEFB-44D5-AFD1-B7AFD90EEF38}"/>
    <dgm:cxn modelId="{B96494EC-0911-4950-9358-6AB70F8C2915}" srcId="{0647AC61-2C33-4EEE-B596-0C7926BF79E5}" destId="{E26488E3-80EB-454D-9202-9378BFD7C1AB}" srcOrd="11" destOrd="0" parTransId="{C1468DF5-FF51-4285-BB91-240F4B6C37A8}" sibTransId="{52DA46CA-4BDC-4E80-946E-D8F03ABD616B}"/>
    <dgm:cxn modelId="{ED23B9F2-E908-4D01-99A4-E7E24898BEFF}" srcId="{0647AC61-2C33-4EEE-B596-0C7926BF79E5}" destId="{670F77C3-3D1B-44F4-A46D-02D739C9CC96}" srcOrd="5" destOrd="0" parTransId="{2AE3F73C-9931-4C1F-9D8D-557CBF0F8501}" sibTransId="{121379E0-C5DB-4456-AB93-5B4B9A4A1797}"/>
    <dgm:cxn modelId="{1A251AF8-CF40-4020-B85F-8C9D140ABF6D}" type="presOf" srcId="{2C4CF5FD-28EF-4F6B-92BE-9C00C43E6B1E}" destId="{1CBFF64C-9F94-44B0-9BF6-83F9D4827435}" srcOrd="0" destOrd="0" presId="urn:microsoft.com/office/officeart/2008/layout/LinedList"/>
    <dgm:cxn modelId="{B60FDAD3-5356-4981-83DE-78FB00A7538A}" type="presParOf" srcId="{345E1C01-B38A-4969-93D2-84339FA64C47}" destId="{B83A208D-53D1-4AFA-86A6-C4099331AD4D}" srcOrd="0" destOrd="0" presId="urn:microsoft.com/office/officeart/2008/layout/LinedList"/>
    <dgm:cxn modelId="{C747B9C7-DABE-4FF5-8153-EB6A8840B388}" type="presParOf" srcId="{345E1C01-B38A-4969-93D2-84339FA64C47}" destId="{EAA76BDD-19BE-4D37-9B13-97DC97024460}" srcOrd="1" destOrd="0" presId="urn:microsoft.com/office/officeart/2008/layout/LinedList"/>
    <dgm:cxn modelId="{4AD5E3A8-D9A6-432E-B57F-4068C4715C70}" type="presParOf" srcId="{EAA76BDD-19BE-4D37-9B13-97DC97024460}" destId="{DCBDB265-9C1A-4179-A843-5B484C17F90D}" srcOrd="0" destOrd="0" presId="urn:microsoft.com/office/officeart/2008/layout/LinedList"/>
    <dgm:cxn modelId="{AC95C822-CB5C-4CC5-97AC-933BEEB7D8C5}" type="presParOf" srcId="{EAA76BDD-19BE-4D37-9B13-97DC97024460}" destId="{C4999054-4F61-4A9E-A1DA-F45C14AB1FD9}" srcOrd="1" destOrd="0" presId="urn:microsoft.com/office/officeart/2008/layout/LinedList"/>
    <dgm:cxn modelId="{50FE8B0C-F7D7-416C-9924-315E8975EEC7}" type="presParOf" srcId="{C4999054-4F61-4A9E-A1DA-F45C14AB1FD9}" destId="{F3C72277-0D81-477B-AD3D-D0589543D21D}" srcOrd="0" destOrd="0" presId="urn:microsoft.com/office/officeart/2008/layout/LinedList"/>
    <dgm:cxn modelId="{0CCF3B86-C146-431D-87ED-79D74D4E443B}" type="presParOf" srcId="{C4999054-4F61-4A9E-A1DA-F45C14AB1FD9}" destId="{102788D8-CF21-49B2-A431-2BEC2E642567}" srcOrd="1" destOrd="0" presId="urn:microsoft.com/office/officeart/2008/layout/LinedList"/>
    <dgm:cxn modelId="{506CD5BB-D0A7-4435-9091-FD244614AD72}" type="presParOf" srcId="{102788D8-CF21-49B2-A431-2BEC2E642567}" destId="{E127D539-0682-47D4-B650-7CB0DF6A8BA1}" srcOrd="0" destOrd="0" presId="urn:microsoft.com/office/officeart/2008/layout/LinedList"/>
    <dgm:cxn modelId="{F309834E-F759-4529-98A3-83AE818F34E3}" type="presParOf" srcId="{102788D8-CF21-49B2-A431-2BEC2E642567}" destId="{117923D3-A2E5-4160-A138-9354ABFC879B}" srcOrd="1" destOrd="0" presId="urn:microsoft.com/office/officeart/2008/layout/LinedList"/>
    <dgm:cxn modelId="{3CEB74A7-6337-45D9-9C79-EE13111D4380}" type="presParOf" srcId="{102788D8-CF21-49B2-A431-2BEC2E642567}" destId="{88FD4925-BF36-4976-AA0D-F65F103F82B0}" srcOrd="2" destOrd="0" presId="urn:microsoft.com/office/officeart/2008/layout/LinedList"/>
    <dgm:cxn modelId="{0A78767D-7655-4D49-83BA-62E719382BF2}" type="presParOf" srcId="{C4999054-4F61-4A9E-A1DA-F45C14AB1FD9}" destId="{AD10BC57-B3C9-45B8-A557-813C67F032B4}" srcOrd="2" destOrd="0" presId="urn:microsoft.com/office/officeart/2008/layout/LinedList"/>
    <dgm:cxn modelId="{EA0091C4-1BD7-4B15-A16E-BA9C153247AD}" type="presParOf" srcId="{C4999054-4F61-4A9E-A1DA-F45C14AB1FD9}" destId="{AD1D8995-78F8-4AE8-9DFB-D3B9FDEB943F}" srcOrd="3" destOrd="0" presId="urn:microsoft.com/office/officeart/2008/layout/LinedList"/>
    <dgm:cxn modelId="{1DBD11BB-E484-46CA-9951-6B2CD39D2A31}" type="presParOf" srcId="{C4999054-4F61-4A9E-A1DA-F45C14AB1FD9}" destId="{24D46585-BFA6-4794-8AFD-2EDFD33F64A1}" srcOrd="4" destOrd="0" presId="urn:microsoft.com/office/officeart/2008/layout/LinedList"/>
    <dgm:cxn modelId="{B74C8951-CF3F-4A68-826F-016CDAADD822}" type="presParOf" srcId="{24D46585-BFA6-4794-8AFD-2EDFD33F64A1}" destId="{8F650D81-F5FD-4949-AF2E-8BE791FE80C9}" srcOrd="0" destOrd="0" presId="urn:microsoft.com/office/officeart/2008/layout/LinedList"/>
    <dgm:cxn modelId="{7DC1D03D-76E2-42A3-A24D-E6CB7DBDA440}" type="presParOf" srcId="{24D46585-BFA6-4794-8AFD-2EDFD33F64A1}" destId="{58EAB9D4-64DE-4B14-9F59-2375F1BBFD09}" srcOrd="1" destOrd="0" presId="urn:microsoft.com/office/officeart/2008/layout/LinedList"/>
    <dgm:cxn modelId="{69242276-981D-413D-8476-45AF0DE0FA35}" type="presParOf" srcId="{24D46585-BFA6-4794-8AFD-2EDFD33F64A1}" destId="{895271B7-7F16-4A5C-A8DF-B97C4D34354E}" srcOrd="2" destOrd="0" presId="urn:microsoft.com/office/officeart/2008/layout/LinedList"/>
    <dgm:cxn modelId="{CD4B79E3-3AF9-4DEC-A3AC-3DAF927A0175}" type="presParOf" srcId="{C4999054-4F61-4A9E-A1DA-F45C14AB1FD9}" destId="{80432ACC-AD6C-4B44-8477-81081E79AF80}" srcOrd="5" destOrd="0" presId="urn:microsoft.com/office/officeart/2008/layout/LinedList"/>
    <dgm:cxn modelId="{391AD85A-895B-47AC-94AD-E24F20D6A1F4}" type="presParOf" srcId="{C4999054-4F61-4A9E-A1DA-F45C14AB1FD9}" destId="{18F55DBF-E8D4-4364-82C3-FA70E032A955}" srcOrd="6" destOrd="0" presId="urn:microsoft.com/office/officeart/2008/layout/LinedList"/>
    <dgm:cxn modelId="{A64219F4-B66D-4692-B0BC-966139B95F13}" type="presParOf" srcId="{C4999054-4F61-4A9E-A1DA-F45C14AB1FD9}" destId="{3E60B374-AE93-46A4-A460-196016C70251}" srcOrd="7" destOrd="0" presId="urn:microsoft.com/office/officeart/2008/layout/LinedList"/>
    <dgm:cxn modelId="{8CBB7105-BA2A-4C2B-ACBF-D2EF306E247E}" type="presParOf" srcId="{3E60B374-AE93-46A4-A460-196016C70251}" destId="{AAD2B0A5-2F3E-42BB-A212-08E8C3F14527}" srcOrd="0" destOrd="0" presId="urn:microsoft.com/office/officeart/2008/layout/LinedList"/>
    <dgm:cxn modelId="{B194673B-AE61-48D2-8CE5-5602393CCD80}" type="presParOf" srcId="{3E60B374-AE93-46A4-A460-196016C70251}" destId="{CA3F44AF-B0DA-4AE3-A74C-637BF2203A11}" srcOrd="1" destOrd="0" presId="urn:microsoft.com/office/officeart/2008/layout/LinedList"/>
    <dgm:cxn modelId="{3DDC78E9-8708-4418-8497-B2C86AAC4B6A}" type="presParOf" srcId="{3E60B374-AE93-46A4-A460-196016C70251}" destId="{5CCE9351-74C4-4698-B968-FB9B2C465B48}" srcOrd="2" destOrd="0" presId="urn:microsoft.com/office/officeart/2008/layout/LinedList"/>
    <dgm:cxn modelId="{4F619CBA-E0D3-4ECE-86A6-AA9901DFCEBC}" type="presParOf" srcId="{C4999054-4F61-4A9E-A1DA-F45C14AB1FD9}" destId="{A1851560-36C4-4B9E-BCF0-ECF955FCA4C4}" srcOrd="8" destOrd="0" presId="urn:microsoft.com/office/officeart/2008/layout/LinedList"/>
    <dgm:cxn modelId="{4D33D32F-3C1B-400B-BB93-DC975D5A84A5}" type="presParOf" srcId="{C4999054-4F61-4A9E-A1DA-F45C14AB1FD9}" destId="{01E8B74F-B508-425F-B89B-E60B304DBD23}" srcOrd="9" destOrd="0" presId="urn:microsoft.com/office/officeart/2008/layout/LinedList"/>
    <dgm:cxn modelId="{08862C31-2382-4E9E-82A1-5FADEA4AFBF9}" type="presParOf" srcId="{C4999054-4F61-4A9E-A1DA-F45C14AB1FD9}" destId="{5AF5DC62-0044-49F7-B72C-5ED14BE106FF}" srcOrd="10" destOrd="0" presId="urn:microsoft.com/office/officeart/2008/layout/LinedList"/>
    <dgm:cxn modelId="{490FA59A-6515-4D1D-962B-737EB743CF50}" type="presParOf" srcId="{5AF5DC62-0044-49F7-B72C-5ED14BE106FF}" destId="{994C2AAA-0975-4E27-9927-330AB2C76AB6}" srcOrd="0" destOrd="0" presId="urn:microsoft.com/office/officeart/2008/layout/LinedList"/>
    <dgm:cxn modelId="{2FEFEA8C-3FA2-47CD-B4B5-715D6829EC94}" type="presParOf" srcId="{5AF5DC62-0044-49F7-B72C-5ED14BE106FF}" destId="{338C9228-D308-40A2-993D-4134217C85BA}" srcOrd="1" destOrd="0" presId="urn:microsoft.com/office/officeart/2008/layout/LinedList"/>
    <dgm:cxn modelId="{438B3894-F776-4F3D-BD09-C7735BD192AF}" type="presParOf" srcId="{5AF5DC62-0044-49F7-B72C-5ED14BE106FF}" destId="{AB188071-7935-408A-AE83-5EF55800B8CA}" srcOrd="2" destOrd="0" presId="urn:microsoft.com/office/officeart/2008/layout/LinedList"/>
    <dgm:cxn modelId="{5A1739DD-0C43-4532-8DA4-7536AD738BE1}" type="presParOf" srcId="{C4999054-4F61-4A9E-A1DA-F45C14AB1FD9}" destId="{06A7AD85-B0C0-4966-AA61-F5DBEDB79DF9}" srcOrd="11" destOrd="0" presId="urn:microsoft.com/office/officeart/2008/layout/LinedList"/>
    <dgm:cxn modelId="{0ACDD4D1-BE72-46A5-8C45-0E981508FF56}" type="presParOf" srcId="{C4999054-4F61-4A9E-A1DA-F45C14AB1FD9}" destId="{3E495FCE-0554-458F-9C56-8B93011C5B1C}" srcOrd="12" destOrd="0" presId="urn:microsoft.com/office/officeart/2008/layout/LinedList"/>
    <dgm:cxn modelId="{D1C3FCF4-F63D-476F-81D1-B2829F900A33}" type="presParOf" srcId="{C4999054-4F61-4A9E-A1DA-F45C14AB1FD9}" destId="{BC6A78DF-77C8-4FC1-9F9C-88AF9DD620D4}" srcOrd="13" destOrd="0" presId="urn:microsoft.com/office/officeart/2008/layout/LinedList"/>
    <dgm:cxn modelId="{1B8A2451-1540-437D-AA4A-9143700001C7}" type="presParOf" srcId="{BC6A78DF-77C8-4FC1-9F9C-88AF9DD620D4}" destId="{02ED38EE-C0AA-4EFB-95E9-408D15F64DA9}" srcOrd="0" destOrd="0" presId="urn:microsoft.com/office/officeart/2008/layout/LinedList"/>
    <dgm:cxn modelId="{A071D776-408D-4017-BEA3-DED42172D065}" type="presParOf" srcId="{BC6A78DF-77C8-4FC1-9F9C-88AF9DD620D4}" destId="{7C41017C-6896-4D44-B5AD-2A542D86E082}" srcOrd="1" destOrd="0" presId="urn:microsoft.com/office/officeart/2008/layout/LinedList"/>
    <dgm:cxn modelId="{4CB18D2F-B677-448B-B6F3-2E0D87DCEA6D}" type="presParOf" srcId="{BC6A78DF-77C8-4FC1-9F9C-88AF9DD620D4}" destId="{8BEC3230-E0AF-4965-BFBF-64BC79D7418A}" srcOrd="2" destOrd="0" presId="urn:microsoft.com/office/officeart/2008/layout/LinedList"/>
    <dgm:cxn modelId="{4F35A2E8-C7A1-4E45-9A4D-03648555DC0D}" type="presParOf" srcId="{C4999054-4F61-4A9E-A1DA-F45C14AB1FD9}" destId="{5EFF5CDF-BD79-4667-A141-BAAC502AAD4C}" srcOrd="14" destOrd="0" presId="urn:microsoft.com/office/officeart/2008/layout/LinedList"/>
    <dgm:cxn modelId="{0507A3FA-E419-42B9-A8BA-2272835BB725}" type="presParOf" srcId="{C4999054-4F61-4A9E-A1DA-F45C14AB1FD9}" destId="{A6E0AAF5-DE6F-491E-8B1E-62AAE51E94E5}" srcOrd="15" destOrd="0" presId="urn:microsoft.com/office/officeart/2008/layout/LinedList"/>
    <dgm:cxn modelId="{D46E3335-CC57-4BFF-ACA8-3C1DFBF07F23}" type="presParOf" srcId="{C4999054-4F61-4A9E-A1DA-F45C14AB1FD9}" destId="{2F59312C-4616-4746-B5C0-B43EC5E13080}" srcOrd="16" destOrd="0" presId="urn:microsoft.com/office/officeart/2008/layout/LinedList"/>
    <dgm:cxn modelId="{DA743884-CD32-491B-9D38-4B960CA00C00}" type="presParOf" srcId="{2F59312C-4616-4746-B5C0-B43EC5E13080}" destId="{ECC75CF0-1C1E-4D76-8222-DD20E9A888CF}" srcOrd="0" destOrd="0" presId="urn:microsoft.com/office/officeart/2008/layout/LinedList"/>
    <dgm:cxn modelId="{C9C077DE-E98E-4FE0-A3B7-7FE3D4C6F112}" type="presParOf" srcId="{2F59312C-4616-4746-B5C0-B43EC5E13080}" destId="{4321B4CB-81DF-46CF-862D-97FE3B2F303C}" srcOrd="1" destOrd="0" presId="urn:microsoft.com/office/officeart/2008/layout/LinedList"/>
    <dgm:cxn modelId="{D9B51A9A-C89A-4B3C-8DB7-D792D8D3766C}" type="presParOf" srcId="{2F59312C-4616-4746-B5C0-B43EC5E13080}" destId="{0953A6FA-D5D5-4320-A5A9-FFA61B83C5A7}" srcOrd="2" destOrd="0" presId="urn:microsoft.com/office/officeart/2008/layout/LinedList"/>
    <dgm:cxn modelId="{489307A8-4150-4829-9676-C6CBFE39076C}" type="presParOf" srcId="{C4999054-4F61-4A9E-A1DA-F45C14AB1FD9}" destId="{CB46EA1E-1E40-4A32-AEF2-32E81E07EFF5}" srcOrd="17" destOrd="0" presId="urn:microsoft.com/office/officeart/2008/layout/LinedList"/>
    <dgm:cxn modelId="{F047F89F-9F09-4F4E-A78F-A268FD962DA2}" type="presParOf" srcId="{C4999054-4F61-4A9E-A1DA-F45C14AB1FD9}" destId="{4A1BD4D4-89B3-4974-A3D1-29C559D398F2}" srcOrd="18" destOrd="0" presId="urn:microsoft.com/office/officeart/2008/layout/LinedList"/>
    <dgm:cxn modelId="{0C36DB15-DE1F-4BF9-B63B-5861795304E7}" type="presParOf" srcId="{C4999054-4F61-4A9E-A1DA-F45C14AB1FD9}" destId="{47E119D9-58FE-4E45-BABF-CFDEDF82AEEE}" srcOrd="19" destOrd="0" presId="urn:microsoft.com/office/officeart/2008/layout/LinedList"/>
    <dgm:cxn modelId="{E7B7DF59-58E4-4935-A365-CC102C848111}" type="presParOf" srcId="{47E119D9-58FE-4E45-BABF-CFDEDF82AEEE}" destId="{CB391393-D8B0-48CA-B28C-3EEE2A80CBF2}" srcOrd="0" destOrd="0" presId="urn:microsoft.com/office/officeart/2008/layout/LinedList"/>
    <dgm:cxn modelId="{EE89D8E5-0F0E-4CF7-8545-37646C10BFF6}" type="presParOf" srcId="{47E119D9-58FE-4E45-BABF-CFDEDF82AEEE}" destId="{1CBFF64C-9F94-44B0-9BF6-83F9D4827435}" srcOrd="1" destOrd="0" presId="urn:microsoft.com/office/officeart/2008/layout/LinedList"/>
    <dgm:cxn modelId="{50954CC9-9C8B-4A3B-9568-9A6529C8E114}" type="presParOf" srcId="{47E119D9-58FE-4E45-BABF-CFDEDF82AEEE}" destId="{935094B8-8898-43EF-B7DC-9E4624225B1B}" srcOrd="2" destOrd="0" presId="urn:microsoft.com/office/officeart/2008/layout/LinedList"/>
    <dgm:cxn modelId="{C393624D-B874-4D96-B35F-46399EAD6EE1}" type="presParOf" srcId="{C4999054-4F61-4A9E-A1DA-F45C14AB1FD9}" destId="{CC066B66-147E-4910-98F6-3983503B333A}" srcOrd="20" destOrd="0" presId="urn:microsoft.com/office/officeart/2008/layout/LinedList"/>
    <dgm:cxn modelId="{047C1ADA-D1B6-4DA8-904C-CBA992EE5489}" type="presParOf" srcId="{C4999054-4F61-4A9E-A1DA-F45C14AB1FD9}" destId="{B304D426-A131-4644-A165-755A2CA2D33F}" srcOrd="21" destOrd="0" presId="urn:microsoft.com/office/officeart/2008/layout/LinedList"/>
    <dgm:cxn modelId="{73B8F9BF-597E-4B4E-8D94-8E840E29648E}" type="presParOf" srcId="{C4999054-4F61-4A9E-A1DA-F45C14AB1FD9}" destId="{B00D34D0-2EF1-40F1-947B-6C99AC788755}" srcOrd="22" destOrd="0" presId="urn:microsoft.com/office/officeart/2008/layout/LinedList"/>
    <dgm:cxn modelId="{5B57E52C-4A24-4C54-9A37-45CC486F21CE}" type="presParOf" srcId="{B00D34D0-2EF1-40F1-947B-6C99AC788755}" destId="{3E438C74-E903-4DE8-B6DD-140D79BF6733}" srcOrd="0" destOrd="0" presId="urn:microsoft.com/office/officeart/2008/layout/LinedList"/>
    <dgm:cxn modelId="{83AF46D2-896E-4D11-A3BB-06322C51C210}" type="presParOf" srcId="{B00D34D0-2EF1-40F1-947B-6C99AC788755}" destId="{069E77BC-45A6-4296-9918-54A790E172B5}" srcOrd="1" destOrd="0" presId="urn:microsoft.com/office/officeart/2008/layout/LinedList"/>
    <dgm:cxn modelId="{96FBF974-065D-4BCF-AF37-38B81F71D969}" type="presParOf" srcId="{B00D34D0-2EF1-40F1-947B-6C99AC788755}" destId="{F00FAA2C-F28A-4F58-B554-D5A2F932E7B0}" srcOrd="2" destOrd="0" presId="urn:microsoft.com/office/officeart/2008/layout/LinedList"/>
    <dgm:cxn modelId="{EB2CF56D-CD81-41E5-A0FD-C4572BD738DB}" type="presParOf" srcId="{C4999054-4F61-4A9E-A1DA-F45C14AB1FD9}" destId="{1DC5EA0D-FD48-4AC6-95A5-1111C739E1F5}" srcOrd="23" destOrd="0" presId="urn:microsoft.com/office/officeart/2008/layout/LinedList"/>
    <dgm:cxn modelId="{A173A4BD-FCD8-4A59-993A-B9E586B4F2B1}" type="presParOf" srcId="{C4999054-4F61-4A9E-A1DA-F45C14AB1FD9}" destId="{E47C4224-F01E-4168-9E35-9D5B0F23D641}" srcOrd="24" destOrd="0" presId="urn:microsoft.com/office/officeart/2008/layout/LinedList"/>
    <dgm:cxn modelId="{B9909BE3-FBEF-4F42-A874-23D038AA7C61}" type="presParOf" srcId="{C4999054-4F61-4A9E-A1DA-F45C14AB1FD9}" destId="{785448BC-C758-4750-88B5-10E2451CA9CF}" srcOrd="25" destOrd="0" presId="urn:microsoft.com/office/officeart/2008/layout/LinedList"/>
    <dgm:cxn modelId="{143A2642-8BFA-4BEB-B3A6-D0A1166BDE5B}" type="presParOf" srcId="{785448BC-C758-4750-88B5-10E2451CA9CF}" destId="{A9701874-BE6E-4200-ACFD-2B8B5652842A}" srcOrd="0" destOrd="0" presId="urn:microsoft.com/office/officeart/2008/layout/LinedList"/>
    <dgm:cxn modelId="{38C3745F-1B08-4E1B-AE32-EB168B3B0D8F}" type="presParOf" srcId="{785448BC-C758-4750-88B5-10E2451CA9CF}" destId="{DC774B77-5716-4214-B260-B001D8C70432}" srcOrd="1" destOrd="0" presId="urn:microsoft.com/office/officeart/2008/layout/LinedList"/>
    <dgm:cxn modelId="{E2784940-926A-4957-AC8C-5688A42F6CD0}" type="presParOf" srcId="{785448BC-C758-4750-88B5-10E2451CA9CF}" destId="{BF543F5B-1274-439A-8B08-955C16269E0E}" srcOrd="2" destOrd="0" presId="urn:microsoft.com/office/officeart/2008/layout/LinedList"/>
    <dgm:cxn modelId="{59629CA4-1377-4DEF-A001-D8BBAD75E22B}" type="presParOf" srcId="{C4999054-4F61-4A9E-A1DA-F45C14AB1FD9}" destId="{8E8B1ABA-B9FC-436E-9914-C55B42FD51C1}" srcOrd="26" destOrd="0" presId="urn:microsoft.com/office/officeart/2008/layout/LinedList"/>
    <dgm:cxn modelId="{33181B62-2239-458E-95B5-1D50F4BCB709}" type="presParOf" srcId="{C4999054-4F61-4A9E-A1DA-F45C14AB1FD9}" destId="{F5BD1CC7-C38E-4ABC-B0A2-E6364E6B63DB}" srcOrd="27" destOrd="0" presId="urn:microsoft.com/office/officeart/2008/layout/LinedList"/>
    <dgm:cxn modelId="{B6F26FFC-B943-43C7-A0D2-FAFE10D94371}" type="presParOf" srcId="{C4999054-4F61-4A9E-A1DA-F45C14AB1FD9}" destId="{71D11D6F-BC86-4AD1-A47B-3752AF69FB92}" srcOrd="28" destOrd="0" presId="urn:microsoft.com/office/officeart/2008/layout/LinedList"/>
    <dgm:cxn modelId="{CE6369A0-3AAD-441A-8202-990C7D24FCB8}" type="presParOf" srcId="{71D11D6F-BC86-4AD1-A47B-3752AF69FB92}" destId="{2732E19F-2402-4665-8DE6-DC2C46A757E8}" srcOrd="0" destOrd="0" presId="urn:microsoft.com/office/officeart/2008/layout/LinedList"/>
    <dgm:cxn modelId="{6384A493-9E85-4369-A163-6F2E241C031D}" type="presParOf" srcId="{71D11D6F-BC86-4AD1-A47B-3752AF69FB92}" destId="{0B44BCEB-31A5-41CE-9D44-1EF793F7B825}" srcOrd="1" destOrd="0" presId="urn:microsoft.com/office/officeart/2008/layout/LinedList"/>
    <dgm:cxn modelId="{EA1AE7FF-A06E-4D61-A831-57B7F5C653C9}" type="presParOf" srcId="{71D11D6F-BC86-4AD1-A47B-3752AF69FB92}" destId="{05FBE274-625B-4734-90BA-2F199355B56B}" srcOrd="2" destOrd="0" presId="urn:microsoft.com/office/officeart/2008/layout/LinedList"/>
    <dgm:cxn modelId="{4C113E58-6077-47A5-8C53-4FCAEC7D7202}" type="presParOf" srcId="{C4999054-4F61-4A9E-A1DA-F45C14AB1FD9}" destId="{6C4AA8B7-FA31-4E0C-8349-9277897CEC82}" srcOrd="29" destOrd="0" presId="urn:microsoft.com/office/officeart/2008/layout/LinedList"/>
    <dgm:cxn modelId="{09DAE51F-2A2C-4502-84F3-02955F1FF8DC}" type="presParOf" srcId="{C4999054-4F61-4A9E-A1DA-F45C14AB1FD9}" destId="{AA5CBDFE-C330-4DB3-95A8-67DA9A4ECE39}" srcOrd="30" destOrd="0" presId="urn:microsoft.com/office/officeart/2008/layout/LinedList"/>
    <dgm:cxn modelId="{01455BF0-FC16-47E9-A383-83F2E1E41ABD}" type="presParOf" srcId="{C4999054-4F61-4A9E-A1DA-F45C14AB1FD9}" destId="{3E4EF9C8-698A-4681-A3E7-5A117468FBCD}" srcOrd="31" destOrd="0" presId="urn:microsoft.com/office/officeart/2008/layout/LinedList"/>
    <dgm:cxn modelId="{F064BBA5-44B0-45E0-B4DA-B3A8439AE42B}" type="presParOf" srcId="{3E4EF9C8-698A-4681-A3E7-5A117468FBCD}" destId="{5FE51933-7393-43C2-8F85-3235E596B422}" srcOrd="0" destOrd="0" presId="urn:microsoft.com/office/officeart/2008/layout/LinedList"/>
    <dgm:cxn modelId="{E6F069D0-A38A-4688-85CA-304C335D8E1E}" type="presParOf" srcId="{3E4EF9C8-698A-4681-A3E7-5A117468FBCD}" destId="{6DFB0B17-D34B-4C52-8B83-6285573CECE3}" srcOrd="1" destOrd="0" presId="urn:microsoft.com/office/officeart/2008/layout/LinedList"/>
    <dgm:cxn modelId="{685C248E-4D1E-4AA5-B55E-6A97B831CEA2}" type="presParOf" srcId="{3E4EF9C8-698A-4681-A3E7-5A117468FBCD}" destId="{822FFA33-EF9C-4BBE-9796-3369912D3D41}" srcOrd="2" destOrd="0" presId="urn:microsoft.com/office/officeart/2008/layout/LinedList"/>
    <dgm:cxn modelId="{5CF74CA0-5302-4D92-8D97-C65C3891B1CC}" type="presParOf" srcId="{C4999054-4F61-4A9E-A1DA-F45C14AB1FD9}" destId="{2D067F3D-A5CC-4882-B040-2CF2C2AF2463}" srcOrd="32" destOrd="0" presId="urn:microsoft.com/office/officeart/2008/layout/LinedList"/>
    <dgm:cxn modelId="{4BEA50C6-70D2-4BCC-AFC5-411A67D789EE}" type="presParOf" srcId="{C4999054-4F61-4A9E-A1DA-F45C14AB1FD9}" destId="{9FA35CB5-3328-4F60-9B5A-3E19915357C9}" srcOrd="33" destOrd="0" presId="urn:microsoft.com/office/officeart/2008/layout/LinedList"/>
    <dgm:cxn modelId="{9BF723C0-449A-4D2B-9276-0F3C8B58D963}" type="presParOf" srcId="{C4999054-4F61-4A9E-A1DA-F45C14AB1FD9}" destId="{938DF689-B648-4C35-A430-2F34CFC8215B}" srcOrd="34" destOrd="0" presId="urn:microsoft.com/office/officeart/2008/layout/LinedList"/>
    <dgm:cxn modelId="{88AA1596-BD99-47C2-B6F0-2551A9AD3EA6}" type="presParOf" srcId="{938DF689-B648-4C35-A430-2F34CFC8215B}" destId="{B9AA64F0-A206-4ED2-9E99-859E3B6EEECE}" srcOrd="0" destOrd="0" presId="urn:microsoft.com/office/officeart/2008/layout/LinedList"/>
    <dgm:cxn modelId="{80202B39-1150-4551-8C97-9AA10F9C8B2E}" type="presParOf" srcId="{938DF689-B648-4C35-A430-2F34CFC8215B}" destId="{8B1E9FA0-1D5B-4B76-9585-C403FF3C98C0}" srcOrd="1" destOrd="0" presId="urn:microsoft.com/office/officeart/2008/layout/LinedList"/>
    <dgm:cxn modelId="{521201AD-3804-4B8D-B8D7-CBA55B8BE054}" type="presParOf" srcId="{938DF689-B648-4C35-A430-2F34CFC8215B}" destId="{7889031F-722F-48A0-BD22-C246E204E56C}" srcOrd="2" destOrd="0" presId="urn:microsoft.com/office/officeart/2008/layout/LinedList"/>
    <dgm:cxn modelId="{E630C9CF-417F-4D3D-9E89-85C7078B1EDC}" type="presParOf" srcId="{C4999054-4F61-4A9E-A1DA-F45C14AB1FD9}" destId="{F08DFED6-3852-4026-AEC3-02F394EF864F}" srcOrd="35" destOrd="0" presId="urn:microsoft.com/office/officeart/2008/layout/LinedList"/>
    <dgm:cxn modelId="{65FA9802-B8A3-4B7C-B77C-B53066255E94}" type="presParOf" srcId="{C4999054-4F61-4A9E-A1DA-F45C14AB1FD9}" destId="{D7AA58FF-1618-4819-8C82-0649ED1D0185}" srcOrd="3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E0EAF-5697-4C9D-878D-0539841A099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1DBB5A1-132E-4E41-999A-7957B739B862}">
      <dgm:prSet/>
      <dgm:spPr/>
      <dgm:t>
        <a:bodyPr/>
        <a:lstStyle/>
        <a:p>
          <a:r>
            <a:rPr lang="en-US"/>
            <a:t>If you have any questions about Covid-19 please find good resources for information. Currently, the Centers for Disease Control (CDC) and World Health Organization (WHO) are two good sources of information</a:t>
          </a:r>
        </a:p>
      </dgm:t>
    </dgm:pt>
    <dgm:pt modelId="{ACDB2706-0949-4D2E-9A98-0CA2567C3EBF}" type="parTrans" cxnId="{C6E97EF6-C6E4-444D-8C0B-502259FB801D}">
      <dgm:prSet/>
      <dgm:spPr/>
      <dgm:t>
        <a:bodyPr/>
        <a:lstStyle/>
        <a:p>
          <a:endParaRPr lang="en-US"/>
        </a:p>
      </dgm:t>
    </dgm:pt>
    <dgm:pt modelId="{17D3AE17-0780-44C3-A409-9B62A15C5B31}" type="sibTrans" cxnId="{C6E97EF6-C6E4-444D-8C0B-502259FB801D}">
      <dgm:prSet/>
      <dgm:spPr/>
      <dgm:t>
        <a:bodyPr/>
        <a:lstStyle/>
        <a:p>
          <a:endParaRPr lang="en-US"/>
        </a:p>
      </dgm:t>
    </dgm:pt>
    <dgm:pt modelId="{65C8F285-4B7A-4C94-B253-77E78C06BA66}">
      <dgm:prSet/>
      <dgm:spPr/>
      <dgm:t>
        <a:bodyPr/>
        <a:lstStyle/>
        <a:p>
          <a:r>
            <a:rPr lang="en-US" dirty="0"/>
            <a:t>Please don’t rely on information obtained from social media. There is a lot of misinformation out there.</a:t>
          </a:r>
        </a:p>
      </dgm:t>
    </dgm:pt>
    <dgm:pt modelId="{D47B1D47-F95B-43D2-84DB-4B3178277264}" type="parTrans" cxnId="{6B781F17-46E9-463F-A0CC-ACA5E0A3779A}">
      <dgm:prSet/>
      <dgm:spPr/>
      <dgm:t>
        <a:bodyPr/>
        <a:lstStyle/>
        <a:p>
          <a:endParaRPr lang="en-US"/>
        </a:p>
      </dgm:t>
    </dgm:pt>
    <dgm:pt modelId="{D778CF92-44E0-4B98-8D4D-3941C1F87B39}" type="sibTrans" cxnId="{6B781F17-46E9-463F-A0CC-ACA5E0A3779A}">
      <dgm:prSet/>
      <dgm:spPr/>
      <dgm:t>
        <a:bodyPr/>
        <a:lstStyle/>
        <a:p>
          <a:endParaRPr lang="en-US"/>
        </a:p>
      </dgm:t>
    </dgm:pt>
    <dgm:pt modelId="{BFF3B88F-54A5-432F-A5EA-584B92F12D1A}">
      <dgm:prSet/>
      <dgm:spPr/>
      <dgm:t>
        <a:bodyPr/>
        <a:lstStyle/>
        <a:p>
          <a:r>
            <a:rPr lang="en-US" dirty="0"/>
            <a:t>Reference the handouts that UCP has provided for information. If you have any questions, contact </a:t>
          </a:r>
          <a:r>
            <a:rPr lang="en-US"/>
            <a:t>your supervisor.</a:t>
          </a:r>
        </a:p>
      </dgm:t>
    </dgm:pt>
    <dgm:pt modelId="{25325CE2-C918-4975-A24A-8F9AC9E14918}" type="parTrans" cxnId="{E069BB14-C761-416A-A7DD-A77522B02758}">
      <dgm:prSet/>
      <dgm:spPr/>
      <dgm:t>
        <a:bodyPr/>
        <a:lstStyle/>
        <a:p>
          <a:endParaRPr lang="en-US"/>
        </a:p>
      </dgm:t>
    </dgm:pt>
    <dgm:pt modelId="{736F80BC-21E9-48CD-B324-4EBEC12A8FF3}" type="sibTrans" cxnId="{E069BB14-C761-416A-A7DD-A77522B02758}">
      <dgm:prSet/>
      <dgm:spPr/>
      <dgm:t>
        <a:bodyPr/>
        <a:lstStyle/>
        <a:p>
          <a:endParaRPr lang="en-US"/>
        </a:p>
      </dgm:t>
    </dgm:pt>
    <dgm:pt modelId="{3E8A9B18-FEB8-4548-A8EE-52009C827689}" type="pres">
      <dgm:prSet presAssocID="{EACE0EAF-5697-4C9D-878D-0539841A099E}" presName="outerComposite" presStyleCnt="0">
        <dgm:presLayoutVars>
          <dgm:chMax val="5"/>
          <dgm:dir/>
          <dgm:resizeHandles val="exact"/>
        </dgm:presLayoutVars>
      </dgm:prSet>
      <dgm:spPr/>
    </dgm:pt>
    <dgm:pt modelId="{A3B1CCE6-68CA-4E5A-BEA0-A71C4FD187BF}" type="pres">
      <dgm:prSet presAssocID="{EACE0EAF-5697-4C9D-878D-0539841A099E}" presName="dummyMaxCanvas" presStyleCnt="0">
        <dgm:presLayoutVars/>
      </dgm:prSet>
      <dgm:spPr/>
    </dgm:pt>
    <dgm:pt modelId="{FAC11E89-63B6-4CB8-8947-793F807670B5}" type="pres">
      <dgm:prSet presAssocID="{EACE0EAF-5697-4C9D-878D-0539841A099E}" presName="ThreeNodes_1" presStyleLbl="node1" presStyleIdx="0" presStyleCnt="3">
        <dgm:presLayoutVars>
          <dgm:bulletEnabled val="1"/>
        </dgm:presLayoutVars>
      </dgm:prSet>
      <dgm:spPr/>
    </dgm:pt>
    <dgm:pt modelId="{647C8A50-44E1-4179-9DC8-31B23BA31D30}" type="pres">
      <dgm:prSet presAssocID="{EACE0EAF-5697-4C9D-878D-0539841A099E}" presName="ThreeNodes_2" presStyleLbl="node1" presStyleIdx="1" presStyleCnt="3">
        <dgm:presLayoutVars>
          <dgm:bulletEnabled val="1"/>
        </dgm:presLayoutVars>
      </dgm:prSet>
      <dgm:spPr/>
    </dgm:pt>
    <dgm:pt modelId="{76E5BA4F-B205-4FE7-B6FA-9CDAD6251DB9}" type="pres">
      <dgm:prSet presAssocID="{EACE0EAF-5697-4C9D-878D-0539841A099E}" presName="ThreeNodes_3" presStyleLbl="node1" presStyleIdx="2" presStyleCnt="3">
        <dgm:presLayoutVars>
          <dgm:bulletEnabled val="1"/>
        </dgm:presLayoutVars>
      </dgm:prSet>
      <dgm:spPr/>
    </dgm:pt>
    <dgm:pt modelId="{194D81EC-599C-49F7-B418-E6CDBB0674E7}" type="pres">
      <dgm:prSet presAssocID="{EACE0EAF-5697-4C9D-878D-0539841A099E}" presName="ThreeConn_1-2" presStyleLbl="fgAccFollowNode1" presStyleIdx="0" presStyleCnt="2">
        <dgm:presLayoutVars>
          <dgm:bulletEnabled val="1"/>
        </dgm:presLayoutVars>
      </dgm:prSet>
      <dgm:spPr/>
    </dgm:pt>
    <dgm:pt modelId="{DBE1C6B9-A324-43AD-A996-012B36C87CF4}" type="pres">
      <dgm:prSet presAssocID="{EACE0EAF-5697-4C9D-878D-0539841A099E}" presName="ThreeConn_2-3" presStyleLbl="fgAccFollowNode1" presStyleIdx="1" presStyleCnt="2">
        <dgm:presLayoutVars>
          <dgm:bulletEnabled val="1"/>
        </dgm:presLayoutVars>
      </dgm:prSet>
      <dgm:spPr/>
    </dgm:pt>
    <dgm:pt modelId="{848AC8E6-63C5-406A-B021-C204DF89FA4A}" type="pres">
      <dgm:prSet presAssocID="{EACE0EAF-5697-4C9D-878D-0539841A099E}" presName="ThreeNodes_1_text" presStyleLbl="node1" presStyleIdx="2" presStyleCnt="3">
        <dgm:presLayoutVars>
          <dgm:bulletEnabled val="1"/>
        </dgm:presLayoutVars>
      </dgm:prSet>
      <dgm:spPr/>
    </dgm:pt>
    <dgm:pt modelId="{8ECF226D-E3C9-40ED-B1FF-BE17C2ADF466}" type="pres">
      <dgm:prSet presAssocID="{EACE0EAF-5697-4C9D-878D-0539841A099E}" presName="ThreeNodes_2_text" presStyleLbl="node1" presStyleIdx="2" presStyleCnt="3">
        <dgm:presLayoutVars>
          <dgm:bulletEnabled val="1"/>
        </dgm:presLayoutVars>
      </dgm:prSet>
      <dgm:spPr/>
    </dgm:pt>
    <dgm:pt modelId="{A9520471-AB4E-4EE3-9BEB-D1D348083D38}" type="pres">
      <dgm:prSet presAssocID="{EACE0EAF-5697-4C9D-878D-0539841A099E}" presName="ThreeNodes_3_text" presStyleLbl="node1" presStyleIdx="2" presStyleCnt="3">
        <dgm:presLayoutVars>
          <dgm:bulletEnabled val="1"/>
        </dgm:presLayoutVars>
      </dgm:prSet>
      <dgm:spPr/>
    </dgm:pt>
  </dgm:ptLst>
  <dgm:cxnLst>
    <dgm:cxn modelId="{E069BB14-C761-416A-A7DD-A77522B02758}" srcId="{EACE0EAF-5697-4C9D-878D-0539841A099E}" destId="{BFF3B88F-54A5-432F-A5EA-584B92F12D1A}" srcOrd="2" destOrd="0" parTransId="{25325CE2-C918-4975-A24A-8F9AC9E14918}" sibTransId="{736F80BC-21E9-48CD-B324-4EBEC12A8FF3}"/>
    <dgm:cxn modelId="{6B781F17-46E9-463F-A0CC-ACA5E0A3779A}" srcId="{EACE0EAF-5697-4C9D-878D-0539841A099E}" destId="{65C8F285-4B7A-4C94-B253-77E78C06BA66}" srcOrd="1" destOrd="0" parTransId="{D47B1D47-F95B-43D2-84DB-4B3178277264}" sibTransId="{D778CF92-44E0-4B98-8D4D-3941C1F87B39}"/>
    <dgm:cxn modelId="{0E97FF39-A6CC-44A8-92EA-75B6FE0DB2C8}" type="presOf" srcId="{65C8F285-4B7A-4C94-B253-77E78C06BA66}" destId="{8ECF226D-E3C9-40ED-B1FF-BE17C2ADF466}" srcOrd="1" destOrd="0" presId="urn:microsoft.com/office/officeart/2005/8/layout/vProcess5"/>
    <dgm:cxn modelId="{BE9BA363-E53D-4C0C-BB58-3D9C00644B94}" type="presOf" srcId="{BFF3B88F-54A5-432F-A5EA-584B92F12D1A}" destId="{76E5BA4F-B205-4FE7-B6FA-9CDAD6251DB9}" srcOrd="0" destOrd="0" presId="urn:microsoft.com/office/officeart/2005/8/layout/vProcess5"/>
    <dgm:cxn modelId="{FCFDA753-1EAF-4F07-8ED8-47463830F608}" type="presOf" srcId="{65C8F285-4B7A-4C94-B253-77E78C06BA66}" destId="{647C8A50-44E1-4179-9DC8-31B23BA31D30}" srcOrd="0" destOrd="0" presId="urn:microsoft.com/office/officeart/2005/8/layout/vProcess5"/>
    <dgm:cxn modelId="{45B66A74-4BF9-45AD-86A3-5E24C8B9EA34}" type="presOf" srcId="{01DBB5A1-132E-4E41-999A-7957B739B862}" destId="{FAC11E89-63B6-4CB8-8947-793F807670B5}" srcOrd="0" destOrd="0" presId="urn:microsoft.com/office/officeart/2005/8/layout/vProcess5"/>
    <dgm:cxn modelId="{0BB21357-F9B5-4384-A983-09B0CF2F7461}" type="presOf" srcId="{EACE0EAF-5697-4C9D-878D-0539841A099E}" destId="{3E8A9B18-FEB8-4548-A8EE-52009C827689}" srcOrd="0" destOrd="0" presId="urn:microsoft.com/office/officeart/2005/8/layout/vProcess5"/>
    <dgm:cxn modelId="{C0D6E499-F25A-4A19-B8F3-D7CDFD5E631E}" type="presOf" srcId="{D778CF92-44E0-4B98-8D4D-3941C1F87B39}" destId="{DBE1C6B9-A324-43AD-A996-012B36C87CF4}" srcOrd="0" destOrd="0" presId="urn:microsoft.com/office/officeart/2005/8/layout/vProcess5"/>
    <dgm:cxn modelId="{C532A1A9-86DA-4DA8-ADF7-2662BE309992}" type="presOf" srcId="{17D3AE17-0780-44C3-A409-9B62A15C5B31}" destId="{194D81EC-599C-49F7-B418-E6CDBB0674E7}" srcOrd="0" destOrd="0" presId="urn:microsoft.com/office/officeart/2005/8/layout/vProcess5"/>
    <dgm:cxn modelId="{95AE32DF-D93B-41DC-99A7-1604DADDCB21}" type="presOf" srcId="{BFF3B88F-54A5-432F-A5EA-584B92F12D1A}" destId="{A9520471-AB4E-4EE3-9BEB-D1D348083D38}" srcOrd="1" destOrd="0" presId="urn:microsoft.com/office/officeart/2005/8/layout/vProcess5"/>
    <dgm:cxn modelId="{657B80F4-8F4E-41EE-8D3F-1493A6FC1DD1}" type="presOf" srcId="{01DBB5A1-132E-4E41-999A-7957B739B862}" destId="{848AC8E6-63C5-406A-B021-C204DF89FA4A}" srcOrd="1" destOrd="0" presId="urn:microsoft.com/office/officeart/2005/8/layout/vProcess5"/>
    <dgm:cxn modelId="{C6E97EF6-C6E4-444D-8C0B-502259FB801D}" srcId="{EACE0EAF-5697-4C9D-878D-0539841A099E}" destId="{01DBB5A1-132E-4E41-999A-7957B739B862}" srcOrd="0" destOrd="0" parTransId="{ACDB2706-0949-4D2E-9A98-0CA2567C3EBF}" sibTransId="{17D3AE17-0780-44C3-A409-9B62A15C5B31}"/>
    <dgm:cxn modelId="{255049D5-327F-4BD6-8536-CA6196931954}" type="presParOf" srcId="{3E8A9B18-FEB8-4548-A8EE-52009C827689}" destId="{A3B1CCE6-68CA-4E5A-BEA0-A71C4FD187BF}" srcOrd="0" destOrd="0" presId="urn:microsoft.com/office/officeart/2005/8/layout/vProcess5"/>
    <dgm:cxn modelId="{2CE0481B-4B11-4A60-8C1A-635CDAE56E81}" type="presParOf" srcId="{3E8A9B18-FEB8-4548-A8EE-52009C827689}" destId="{FAC11E89-63B6-4CB8-8947-793F807670B5}" srcOrd="1" destOrd="0" presId="urn:microsoft.com/office/officeart/2005/8/layout/vProcess5"/>
    <dgm:cxn modelId="{40E099F4-2B33-486F-B5A7-1F5C1B5DB867}" type="presParOf" srcId="{3E8A9B18-FEB8-4548-A8EE-52009C827689}" destId="{647C8A50-44E1-4179-9DC8-31B23BA31D30}" srcOrd="2" destOrd="0" presId="urn:microsoft.com/office/officeart/2005/8/layout/vProcess5"/>
    <dgm:cxn modelId="{13B1A892-AE91-4F2C-9744-32A960C5C055}" type="presParOf" srcId="{3E8A9B18-FEB8-4548-A8EE-52009C827689}" destId="{76E5BA4F-B205-4FE7-B6FA-9CDAD6251DB9}" srcOrd="3" destOrd="0" presId="urn:microsoft.com/office/officeart/2005/8/layout/vProcess5"/>
    <dgm:cxn modelId="{796AFF73-0650-4857-9513-FD32EF6EA431}" type="presParOf" srcId="{3E8A9B18-FEB8-4548-A8EE-52009C827689}" destId="{194D81EC-599C-49F7-B418-E6CDBB0674E7}" srcOrd="4" destOrd="0" presId="urn:microsoft.com/office/officeart/2005/8/layout/vProcess5"/>
    <dgm:cxn modelId="{E48CD3F3-F9BE-4339-AF23-DCF922906B5D}" type="presParOf" srcId="{3E8A9B18-FEB8-4548-A8EE-52009C827689}" destId="{DBE1C6B9-A324-43AD-A996-012B36C87CF4}" srcOrd="5" destOrd="0" presId="urn:microsoft.com/office/officeart/2005/8/layout/vProcess5"/>
    <dgm:cxn modelId="{31576498-7008-455B-AC90-5A7641B8885F}" type="presParOf" srcId="{3E8A9B18-FEB8-4548-A8EE-52009C827689}" destId="{848AC8E6-63C5-406A-B021-C204DF89FA4A}" srcOrd="6" destOrd="0" presId="urn:microsoft.com/office/officeart/2005/8/layout/vProcess5"/>
    <dgm:cxn modelId="{86E6498D-92E6-4943-914B-FDDC09F7EBA8}" type="presParOf" srcId="{3E8A9B18-FEB8-4548-A8EE-52009C827689}" destId="{8ECF226D-E3C9-40ED-B1FF-BE17C2ADF466}" srcOrd="7" destOrd="0" presId="urn:microsoft.com/office/officeart/2005/8/layout/vProcess5"/>
    <dgm:cxn modelId="{7C37F018-AE7F-4F42-93B1-3FBB1175BBE2}" type="presParOf" srcId="{3E8A9B18-FEB8-4548-A8EE-52009C827689}" destId="{A9520471-AB4E-4EE3-9BEB-D1D348083D3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028F-1810-458B-B269-C19B55DC0859}">
      <dsp:nvSpPr>
        <dsp:cNvPr id="0" name=""/>
        <dsp:cNvSpPr/>
      </dsp:nvSpPr>
      <dsp:spPr>
        <a:xfrm>
          <a:off x="860248" y="539"/>
          <a:ext cx="1914779" cy="11488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There is currently no vaccine to prevent coronavirus disease 2019 (COVID-19).</a:t>
          </a:r>
        </a:p>
      </dsp:txBody>
      <dsp:txXfrm>
        <a:off x="860248" y="539"/>
        <a:ext cx="1914779" cy="1148867"/>
      </dsp:txXfrm>
    </dsp:sp>
    <dsp:sp modelId="{900388A5-DB2A-40F8-9B02-79C3FF9AEA55}">
      <dsp:nvSpPr>
        <dsp:cNvPr id="0" name=""/>
        <dsp:cNvSpPr/>
      </dsp:nvSpPr>
      <dsp:spPr>
        <a:xfrm>
          <a:off x="2966505" y="539"/>
          <a:ext cx="1914779" cy="11488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best way to prevent illness is to avoid being exposed to this virus.</a:t>
          </a:r>
        </a:p>
      </dsp:txBody>
      <dsp:txXfrm>
        <a:off x="2966505" y="539"/>
        <a:ext cx="1914779" cy="1148867"/>
      </dsp:txXfrm>
    </dsp:sp>
    <dsp:sp modelId="{1A6E2EDB-D443-4944-ADE0-F985154EDCB9}">
      <dsp:nvSpPr>
        <dsp:cNvPr id="0" name=""/>
        <dsp:cNvSpPr/>
      </dsp:nvSpPr>
      <dsp:spPr>
        <a:xfrm>
          <a:off x="860248" y="1340885"/>
          <a:ext cx="1914779" cy="114886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virus is thought to spread mainly from person-to-person. </a:t>
          </a:r>
        </a:p>
      </dsp:txBody>
      <dsp:txXfrm>
        <a:off x="860248" y="1340885"/>
        <a:ext cx="1914779" cy="1148867"/>
      </dsp:txXfrm>
    </dsp:sp>
    <dsp:sp modelId="{24115468-ED12-4D1B-8AD3-7C4A7A44FC58}">
      <dsp:nvSpPr>
        <dsp:cNvPr id="0" name=""/>
        <dsp:cNvSpPr/>
      </dsp:nvSpPr>
      <dsp:spPr>
        <a:xfrm>
          <a:off x="2966505" y="1340885"/>
          <a:ext cx="1914779" cy="114886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Between people who are in close contact with one another (within about 6 feet).</a:t>
          </a:r>
        </a:p>
      </dsp:txBody>
      <dsp:txXfrm>
        <a:off x="2966505" y="1340885"/>
        <a:ext cx="1914779" cy="1148867"/>
      </dsp:txXfrm>
    </dsp:sp>
    <dsp:sp modelId="{7354B10D-37AB-48F6-8081-907D0409958A}">
      <dsp:nvSpPr>
        <dsp:cNvPr id="0" name=""/>
        <dsp:cNvSpPr/>
      </dsp:nvSpPr>
      <dsp:spPr>
        <a:xfrm>
          <a:off x="860248" y="2681230"/>
          <a:ext cx="1914779" cy="114886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Through respiratory droplets produced when an infected person coughs, sneezes or talks.</a:t>
          </a:r>
        </a:p>
      </dsp:txBody>
      <dsp:txXfrm>
        <a:off x="860248" y="2681230"/>
        <a:ext cx="1914779" cy="1148867"/>
      </dsp:txXfrm>
    </dsp:sp>
    <dsp:sp modelId="{FFF8F525-C86A-426D-B7DF-92CAFF6DA623}">
      <dsp:nvSpPr>
        <dsp:cNvPr id="0" name=""/>
        <dsp:cNvSpPr/>
      </dsp:nvSpPr>
      <dsp:spPr>
        <a:xfrm>
          <a:off x="2966505" y="2681230"/>
          <a:ext cx="1914779" cy="11488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These droplets can land in the mouths or noses of people who are nearby or possibly be inhaled into the lungs.</a:t>
          </a:r>
        </a:p>
      </dsp:txBody>
      <dsp:txXfrm>
        <a:off x="2966505" y="2681230"/>
        <a:ext cx="1914779" cy="1148867"/>
      </dsp:txXfrm>
    </dsp:sp>
    <dsp:sp modelId="{D099E80E-6CF0-40B3-856C-402288AA4639}">
      <dsp:nvSpPr>
        <dsp:cNvPr id="0" name=""/>
        <dsp:cNvSpPr/>
      </dsp:nvSpPr>
      <dsp:spPr>
        <a:xfrm>
          <a:off x="1913377" y="4021575"/>
          <a:ext cx="1914779" cy="11488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Some recent studies have suggested that COVID-19 may be spread by people who are not showing symptoms.</a:t>
          </a:r>
        </a:p>
      </dsp:txBody>
      <dsp:txXfrm>
        <a:off x="1913377" y="4021575"/>
        <a:ext cx="1914779" cy="1148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208D-53D1-4AFA-86A6-C4099331AD4D}">
      <dsp:nvSpPr>
        <dsp:cNvPr id="0" name=""/>
        <dsp:cNvSpPr/>
      </dsp:nvSpPr>
      <dsp:spPr>
        <a:xfrm>
          <a:off x="0" y="0"/>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DB265-9C1A-4179-A843-5B484C17F90D}">
      <dsp:nvSpPr>
        <dsp:cNvPr id="0" name=""/>
        <dsp:cNvSpPr/>
      </dsp:nvSpPr>
      <dsp:spPr>
        <a:xfrm>
          <a:off x="0" y="0"/>
          <a:ext cx="1148306" cy="5170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People with COVID-19 have had a wide range of symptoms reported – ranging from mild symptoms to severe illness. Symptoms may appear 2-14 days after exposure to the virus. People with these symptoms may have COVID-19:</a:t>
          </a:r>
        </a:p>
      </dsp:txBody>
      <dsp:txXfrm>
        <a:off x="0" y="0"/>
        <a:ext cx="1148306" cy="5170983"/>
      </dsp:txXfrm>
    </dsp:sp>
    <dsp:sp modelId="{117923D3-A2E5-4160-A138-9354ABFC879B}">
      <dsp:nvSpPr>
        <dsp:cNvPr id="0" name=""/>
        <dsp:cNvSpPr/>
      </dsp:nvSpPr>
      <dsp:spPr>
        <a:xfrm>
          <a:off x="1234429" y="20420"/>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Fever or chills</a:t>
          </a:r>
        </a:p>
      </dsp:txBody>
      <dsp:txXfrm>
        <a:off x="1234429" y="20420"/>
        <a:ext cx="4507104" cy="408401"/>
      </dsp:txXfrm>
    </dsp:sp>
    <dsp:sp modelId="{AD10BC57-B3C9-45B8-A557-813C67F032B4}">
      <dsp:nvSpPr>
        <dsp:cNvPr id="0" name=""/>
        <dsp:cNvSpPr/>
      </dsp:nvSpPr>
      <dsp:spPr>
        <a:xfrm>
          <a:off x="1148306" y="428821"/>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EAB9D4-64DE-4B14-9F59-2375F1BBFD09}">
      <dsp:nvSpPr>
        <dsp:cNvPr id="0" name=""/>
        <dsp:cNvSpPr/>
      </dsp:nvSpPr>
      <dsp:spPr>
        <a:xfrm>
          <a:off x="1234429" y="449241"/>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Cough</a:t>
          </a:r>
        </a:p>
      </dsp:txBody>
      <dsp:txXfrm>
        <a:off x="1234429" y="449241"/>
        <a:ext cx="4507104" cy="408401"/>
      </dsp:txXfrm>
    </dsp:sp>
    <dsp:sp modelId="{80432ACC-AD6C-4B44-8477-81081E79AF80}">
      <dsp:nvSpPr>
        <dsp:cNvPr id="0" name=""/>
        <dsp:cNvSpPr/>
      </dsp:nvSpPr>
      <dsp:spPr>
        <a:xfrm>
          <a:off x="1148306" y="857643"/>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F44AF-B0DA-4AE3-A74C-637BF2203A11}">
      <dsp:nvSpPr>
        <dsp:cNvPr id="0" name=""/>
        <dsp:cNvSpPr/>
      </dsp:nvSpPr>
      <dsp:spPr>
        <a:xfrm>
          <a:off x="1234429" y="878063"/>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Shortness of breath or difficulty breathing</a:t>
          </a:r>
        </a:p>
      </dsp:txBody>
      <dsp:txXfrm>
        <a:off x="1234429" y="878063"/>
        <a:ext cx="4507104" cy="408401"/>
      </dsp:txXfrm>
    </dsp:sp>
    <dsp:sp modelId="{A1851560-36C4-4B9E-BCF0-ECF955FCA4C4}">
      <dsp:nvSpPr>
        <dsp:cNvPr id="0" name=""/>
        <dsp:cNvSpPr/>
      </dsp:nvSpPr>
      <dsp:spPr>
        <a:xfrm>
          <a:off x="1148306" y="1286465"/>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C9228-D308-40A2-993D-4134217C85BA}">
      <dsp:nvSpPr>
        <dsp:cNvPr id="0" name=""/>
        <dsp:cNvSpPr/>
      </dsp:nvSpPr>
      <dsp:spPr>
        <a:xfrm>
          <a:off x="1234429" y="1306885"/>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Fatigue</a:t>
          </a:r>
        </a:p>
      </dsp:txBody>
      <dsp:txXfrm>
        <a:off x="1234429" y="1306885"/>
        <a:ext cx="4507104" cy="408401"/>
      </dsp:txXfrm>
    </dsp:sp>
    <dsp:sp modelId="{06A7AD85-B0C0-4966-AA61-F5DBEDB79DF9}">
      <dsp:nvSpPr>
        <dsp:cNvPr id="0" name=""/>
        <dsp:cNvSpPr/>
      </dsp:nvSpPr>
      <dsp:spPr>
        <a:xfrm>
          <a:off x="1148306" y="1715286"/>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1017C-6896-4D44-B5AD-2A542D86E082}">
      <dsp:nvSpPr>
        <dsp:cNvPr id="0" name=""/>
        <dsp:cNvSpPr/>
      </dsp:nvSpPr>
      <dsp:spPr>
        <a:xfrm>
          <a:off x="1234429" y="1735706"/>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Muscle or body aches</a:t>
          </a:r>
        </a:p>
      </dsp:txBody>
      <dsp:txXfrm>
        <a:off x="1234429" y="1735706"/>
        <a:ext cx="4507104" cy="408401"/>
      </dsp:txXfrm>
    </dsp:sp>
    <dsp:sp modelId="{5EFF5CDF-BD79-4667-A141-BAAC502AAD4C}">
      <dsp:nvSpPr>
        <dsp:cNvPr id="0" name=""/>
        <dsp:cNvSpPr/>
      </dsp:nvSpPr>
      <dsp:spPr>
        <a:xfrm>
          <a:off x="1148306" y="2144108"/>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1B4CB-81DF-46CF-862D-97FE3B2F303C}">
      <dsp:nvSpPr>
        <dsp:cNvPr id="0" name=""/>
        <dsp:cNvSpPr/>
      </dsp:nvSpPr>
      <dsp:spPr>
        <a:xfrm>
          <a:off x="1234429" y="2164528"/>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Headache</a:t>
          </a:r>
        </a:p>
      </dsp:txBody>
      <dsp:txXfrm>
        <a:off x="1234429" y="2164528"/>
        <a:ext cx="4507104" cy="408401"/>
      </dsp:txXfrm>
    </dsp:sp>
    <dsp:sp modelId="{CB46EA1E-1E40-4A32-AEF2-32E81E07EFF5}">
      <dsp:nvSpPr>
        <dsp:cNvPr id="0" name=""/>
        <dsp:cNvSpPr/>
      </dsp:nvSpPr>
      <dsp:spPr>
        <a:xfrm>
          <a:off x="1148306" y="2572930"/>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FF64C-9F94-44B0-9BF6-83F9D4827435}">
      <dsp:nvSpPr>
        <dsp:cNvPr id="0" name=""/>
        <dsp:cNvSpPr/>
      </dsp:nvSpPr>
      <dsp:spPr>
        <a:xfrm>
          <a:off x="1234429" y="2593350"/>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New loss of taste or smell</a:t>
          </a:r>
        </a:p>
      </dsp:txBody>
      <dsp:txXfrm>
        <a:off x="1234429" y="2593350"/>
        <a:ext cx="4507104" cy="408401"/>
      </dsp:txXfrm>
    </dsp:sp>
    <dsp:sp modelId="{CC066B66-147E-4910-98F6-3983503B333A}">
      <dsp:nvSpPr>
        <dsp:cNvPr id="0" name=""/>
        <dsp:cNvSpPr/>
      </dsp:nvSpPr>
      <dsp:spPr>
        <a:xfrm>
          <a:off x="1148306" y="3001751"/>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E77BC-45A6-4296-9918-54A790E172B5}">
      <dsp:nvSpPr>
        <dsp:cNvPr id="0" name=""/>
        <dsp:cNvSpPr/>
      </dsp:nvSpPr>
      <dsp:spPr>
        <a:xfrm>
          <a:off x="1234429" y="3022171"/>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Sore throat</a:t>
          </a:r>
        </a:p>
      </dsp:txBody>
      <dsp:txXfrm>
        <a:off x="1234429" y="3022171"/>
        <a:ext cx="4507104" cy="408401"/>
      </dsp:txXfrm>
    </dsp:sp>
    <dsp:sp modelId="{1DC5EA0D-FD48-4AC6-95A5-1111C739E1F5}">
      <dsp:nvSpPr>
        <dsp:cNvPr id="0" name=""/>
        <dsp:cNvSpPr/>
      </dsp:nvSpPr>
      <dsp:spPr>
        <a:xfrm>
          <a:off x="1148306" y="3430573"/>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74B77-5716-4214-B260-B001D8C70432}">
      <dsp:nvSpPr>
        <dsp:cNvPr id="0" name=""/>
        <dsp:cNvSpPr/>
      </dsp:nvSpPr>
      <dsp:spPr>
        <a:xfrm>
          <a:off x="1234429" y="3450993"/>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Congestion or runny nose</a:t>
          </a:r>
        </a:p>
      </dsp:txBody>
      <dsp:txXfrm>
        <a:off x="1234429" y="3450993"/>
        <a:ext cx="4507104" cy="408401"/>
      </dsp:txXfrm>
    </dsp:sp>
    <dsp:sp modelId="{8E8B1ABA-B9FC-436E-9914-C55B42FD51C1}">
      <dsp:nvSpPr>
        <dsp:cNvPr id="0" name=""/>
        <dsp:cNvSpPr/>
      </dsp:nvSpPr>
      <dsp:spPr>
        <a:xfrm>
          <a:off x="1148306" y="3859395"/>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4BCEB-31A5-41CE-9D44-1EF793F7B825}">
      <dsp:nvSpPr>
        <dsp:cNvPr id="0" name=""/>
        <dsp:cNvSpPr/>
      </dsp:nvSpPr>
      <dsp:spPr>
        <a:xfrm>
          <a:off x="1234429" y="3879815"/>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Nausea or vomiting</a:t>
          </a:r>
        </a:p>
      </dsp:txBody>
      <dsp:txXfrm>
        <a:off x="1234429" y="3879815"/>
        <a:ext cx="4507104" cy="408401"/>
      </dsp:txXfrm>
    </dsp:sp>
    <dsp:sp modelId="{6C4AA8B7-FA31-4E0C-8349-9277897CEC82}">
      <dsp:nvSpPr>
        <dsp:cNvPr id="0" name=""/>
        <dsp:cNvSpPr/>
      </dsp:nvSpPr>
      <dsp:spPr>
        <a:xfrm>
          <a:off x="1148306" y="4288216"/>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B0B17-D34B-4C52-8B83-6285573CECE3}">
      <dsp:nvSpPr>
        <dsp:cNvPr id="0" name=""/>
        <dsp:cNvSpPr/>
      </dsp:nvSpPr>
      <dsp:spPr>
        <a:xfrm>
          <a:off x="1234429" y="4308637"/>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Diarrhea</a:t>
          </a:r>
        </a:p>
      </dsp:txBody>
      <dsp:txXfrm>
        <a:off x="1234429" y="4308637"/>
        <a:ext cx="4507104" cy="408401"/>
      </dsp:txXfrm>
    </dsp:sp>
    <dsp:sp modelId="{2D067F3D-A5CC-4882-B040-2CF2C2AF2463}">
      <dsp:nvSpPr>
        <dsp:cNvPr id="0" name=""/>
        <dsp:cNvSpPr/>
      </dsp:nvSpPr>
      <dsp:spPr>
        <a:xfrm>
          <a:off x="1148306" y="4717038"/>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E9FA0-1D5B-4B76-9585-C403FF3C98C0}">
      <dsp:nvSpPr>
        <dsp:cNvPr id="0" name=""/>
        <dsp:cNvSpPr/>
      </dsp:nvSpPr>
      <dsp:spPr>
        <a:xfrm>
          <a:off x="1234429" y="4737458"/>
          <a:ext cx="4507104" cy="40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This list does not include all possible symptoms. CDC will continue to update this list as we learn more about COVID-19.</a:t>
          </a:r>
        </a:p>
      </dsp:txBody>
      <dsp:txXfrm>
        <a:off x="1234429" y="4737458"/>
        <a:ext cx="4507104" cy="408401"/>
      </dsp:txXfrm>
    </dsp:sp>
    <dsp:sp modelId="{F08DFED6-3852-4026-AEC3-02F394EF864F}">
      <dsp:nvSpPr>
        <dsp:cNvPr id="0" name=""/>
        <dsp:cNvSpPr/>
      </dsp:nvSpPr>
      <dsp:spPr>
        <a:xfrm>
          <a:off x="1148306" y="5145860"/>
          <a:ext cx="4593227"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11E89-63B6-4CB8-8947-793F807670B5}">
      <dsp:nvSpPr>
        <dsp:cNvPr id="0" name=""/>
        <dsp:cNvSpPr/>
      </dsp:nvSpPr>
      <dsp:spPr>
        <a:xfrm>
          <a:off x="0" y="0"/>
          <a:ext cx="8611711" cy="101543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If you have any questions about Covid-19 please find good resources for information. Currently, the Centers for Disease Control (CDC) and World Health Organization (WHO) are two good sources of information</a:t>
          </a:r>
        </a:p>
      </dsp:txBody>
      <dsp:txXfrm>
        <a:off x="29741" y="29741"/>
        <a:ext cx="7515973" cy="955957"/>
      </dsp:txXfrm>
    </dsp:sp>
    <dsp:sp modelId="{647C8A50-44E1-4179-9DC8-31B23BA31D30}">
      <dsp:nvSpPr>
        <dsp:cNvPr id="0" name=""/>
        <dsp:cNvSpPr/>
      </dsp:nvSpPr>
      <dsp:spPr>
        <a:xfrm>
          <a:off x="759856" y="1184679"/>
          <a:ext cx="8611711" cy="1015439"/>
        </a:xfrm>
        <a:prstGeom prst="roundRect">
          <a:avLst>
            <a:gd name="adj" fmla="val 10000"/>
          </a:avLst>
        </a:prstGeom>
        <a:solidFill>
          <a:schemeClr val="accent2">
            <a:hueOff val="806792"/>
            <a:satOff val="-428"/>
            <a:lumOff val="28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Please don’t rely on information obtained from social media. There is a lot of misinformation out there.</a:t>
          </a:r>
        </a:p>
      </dsp:txBody>
      <dsp:txXfrm>
        <a:off x="789597" y="1214420"/>
        <a:ext cx="7132336" cy="955957"/>
      </dsp:txXfrm>
    </dsp:sp>
    <dsp:sp modelId="{76E5BA4F-B205-4FE7-B6FA-9CDAD6251DB9}">
      <dsp:nvSpPr>
        <dsp:cNvPr id="0" name=""/>
        <dsp:cNvSpPr/>
      </dsp:nvSpPr>
      <dsp:spPr>
        <a:xfrm>
          <a:off x="1519713" y="2369359"/>
          <a:ext cx="8611711" cy="1015439"/>
        </a:xfrm>
        <a:prstGeom prst="roundRect">
          <a:avLst>
            <a:gd name="adj" fmla="val 10000"/>
          </a:avLst>
        </a:prstGeom>
        <a:solidFill>
          <a:schemeClr val="accent2">
            <a:hueOff val="1613584"/>
            <a:satOff val="-856"/>
            <a:lumOff val="56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Reference the handouts that UCP has provided for information. If you have any questions, contact </a:t>
          </a:r>
          <a:r>
            <a:rPr lang="en-US" sz="1900" kern="1200"/>
            <a:t>your supervisor.</a:t>
          </a:r>
        </a:p>
      </dsp:txBody>
      <dsp:txXfrm>
        <a:off x="1549454" y="2399100"/>
        <a:ext cx="7132336" cy="955957"/>
      </dsp:txXfrm>
    </dsp:sp>
    <dsp:sp modelId="{194D81EC-599C-49F7-B418-E6CDBB0674E7}">
      <dsp:nvSpPr>
        <dsp:cNvPr id="0" name=""/>
        <dsp:cNvSpPr/>
      </dsp:nvSpPr>
      <dsp:spPr>
        <a:xfrm>
          <a:off x="7951675" y="770041"/>
          <a:ext cx="660035" cy="66003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00183" y="770041"/>
        <a:ext cx="363019" cy="496676"/>
      </dsp:txXfrm>
    </dsp:sp>
    <dsp:sp modelId="{DBE1C6B9-A324-43AD-A996-012B36C87CF4}">
      <dsp:nvSpPr>
        <dsp:cNvPr id="0" name=""/>
        <dsp:cNvSpPr/>
      </dsp:nvSpPr>
      <dsp:spPr>
        <a:xfrm>
          <a:off x="8711532" y="1947951"/>
          <a:ext cx="660035" cy="660035"/>
        </a:xfrm>
        <a:prstGeom prst="downArrow">
          <a:avLst>
            <a:gd name="adj1" fmla="val 55000"/>
            <a:gd name="adj2" fmla="val 45000"/>
          </a:avLst>
        </a:prstGeom>
        <a:solidFill>
          <a:schemeClr val="accent2">
            <a:tint val="40000"/>
            <a:alpha val="90000"/>
            <a:hueOff val="2008867"/>
            <a:satOff val="1483"/>
            <a:lumOff val="939"/>
            <a:alphaOff val="0"/>
          </a:schemeClr>
        </a:solidFill>
        <a:ln w="19050" cap="rnd" cmpd="sng" algn="ctr">
          <a:solidFill>
            <a:schemeClr val="accent2">
              <a:tint val="40000"/>
              <a:alpha val="90000"/>
              <a:hueOff val="2008867"/>
              <a:satOff val="1483"/>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60040" y="1947951"/>
        <a:ext cx="363019" cy="4966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1"/><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rawpixel.com/search/measu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linked2leadership.wordpress.com/2013/05/07/35-fun-and-affordable-team-appreciation-ide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pngimg.com/download/92534"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wemoji2_1f912.sv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bX0k6XJ0VU?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atawarrior.com/p/jedi-training.htm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www.flickr.com/photos/150128612@N04/34276629846" TargetMode="External"/><Relationship Id="rId5" Type="http://schemas.openxmlformats.org/officeDocument/2006/relationships/image" Target="../media/image10.jpg"/><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C16A7-8E08-4717-A44E-D035D73DCB3D}"/>
              </a:ext>
            </a:extLst>
          </p:cNvPr>
          <p:cNvSpPr>
            <a:spLocks noGrp="1"/>
          </p:cNvSpPr>
          <p:nvPr>
            <p:ph type="ctrTitle"/>
          </p:nvPr>
        </p:nvSpPr>
        <p:spPr/>
        <p:txBody>
          <a:bodyPr/>
          <a:lstStyle/>
          <a:p>
            <a:r>
              <a:rPr lang="en-US" dirty="0" err="1"/>
              <a:t>Covid</a:t>
            </a:r>
            <a:r>
              <a:rPr lang="en-US" dirty="0"/>
              <a:t> 19 Employee Educational information </a:t>
            </a:r>
          </a:p>
        </p:txBody>
      </p:sp>
    </p:spTree>
    <p:extLst>
      <p:ext uri="{BB962C8B-B14F-4D97-AF65-F5344CB8AC3E}">
        <p14:creationId xmlns:p14="http://schemas.microsoft.com/office/powerpoint/2010/main" val="239215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926F-56A5-44B6-A33D-F30CF2000727}"/>
              </a:ext>
            </a:extLst>
          </p:cNvPr>
          <p:cNvSpPr>
            <a:spLocks noGrp="1"/>
          </p:cNvSpPr>
          <p:nvPr>
            <p:ph type="title"/>
          </p:nvPr>
        </p:nvSpPr>
        <p:spPr>
          <a:xfrm>
            <a:off x="4754384" y="609599"/>
            <a:ext cx="6282266" cy="1456267"/>
          </a:xfrm>
        </p:spPr>
        <p:txBody>
          <a:bodyPr>
            <a:normAutofit/>
          </a:bodyPr>
          <a:lstStyle/>
          <a:p>
            <a:r>
              <a:rPr lang="en-US" dirty="0"/>
              <a:t>Disinfecting procedures</a:t>
            </a:r>
          </a:p>
        </p:txBody>
      </p:sp>
      <p:sp>
        <p:nvSpPr>
          <p:cNvPr id="3" name="Content Placeholder 2">
            <a:extLst>
              <a:ext uri="{FF2B5EF4-FFF2-40B4-BE49-F238E27FC236}">
                <a16:creationId xmlns:a16="http://schemas.microsoft.com/office/drawing/2014/main" id="{EE46512B-1138-40F3-A03B-6440D1398DA8}"/>
              </a:ext>
            </a:extLst>
          </p:cNvPr>
          <p:cNvSpPr>
            <a:spLocks noGrp="1"/>
          </p:cNvSpPr>
          <p:nvPr>
            <p:ph idx="1"/>
          </p:nvPr>
        </p:nvSpPr>
        <p:spPr>
          <a:xfrm>
            <a:off x="4754384" y="2142066"/>
            <a:ext cx="6282266" cy="3649133"/>
          </a:xfrm>
        </p:spPr>
        <p:txBody>
          <a:bodyPr>
            <a:normAutofit lnSpcReduction="10000"/>
          </a:bodyPr>
          <a:lstStyle/>
          <a:p>
            <a:r>
              <a:rPr lang="en-US" dirty="0"/>
              <a:t>Employees will be responsible for disinfecting the common areas after using them. This includes the breakroom, microwaves, copiers, desks that are shared, tables in conference rooms, etc. Disinfecting wipes will be provided and a checklist will be used to ensure the process has been completed.</a:t>
            </a:r>
          </a:p>
          <a:p>
            <a:r>
              <a:rPr lang="en-US" dirty="0"/>
              <a:t>Offices will be disinfected nightly by cleaning crews to ensure the safety of everyone. </a:t>
            </a:r>
          </a:p>
          <a:p>
            <a:r>
              <a:rPr lang="en-US" dirty="0"/>
              <a:t>Remember to wipe down items that are handled frequently, such as desk phones, cell phones, light switches, countertops, doorknobs, keyboards and laptops. These items are very susceptible to bacteria and viruses.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3162E37A-16D8-4007-863E-E5F5B4B67F62}"/>
              </a:ext>
            </a:extLst>
          </p:cNvPr>
          <p:cNvPicPr>
            <a:picLocks noChangeAspect="1"/>
          </p:cNvPicPr>
          <p:nvPr/>
        </p:nvPicPr>
        <p:blipFill>
          <a:blip r:embed="rId3">
            <a:extLst>
              <a:ext uri="{837473B0-CC2E-450A-ABE3-18F120FF3D39}">
                <a1611:picAttrSrcUrl xmlns:a1611="http://schemas.microsoft.com/office/drawing/2016/11/main" r:id="rId4"/>
              </a:ext>
            </a:extLst>
          </a:blip>
          <a:stretch/>
        </p:blipFill>
        <p:spPr>
          <a:xfrm>
            <a:off x="704444" y="1030288"/>
            <a:ext cx="3408425"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787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09CE-1E8C-4D13-B13B-8EAB051681E0}"/>
              </a:ext>
            </a:extLst>
          </p:cNvPr>
          <p:cNvSpPr>
            <a:spLocks noGrp="1"/>
          </p:cNvSpPr>
          <p:nvPr>
            <p:ph type="title"/>
          </p:nvPr>
        </p:nvSpPr>
        <p:spPr>
          <a:xfrm>
            <a:off x="825909" y="808055"/>
            <a:ext cx="3979205" cy="1453363"/>
          </a:xfrm>
        </p:spPr>
        <p:txBody>
          <a:bodyPr>
            <a:normAutofit/>
          </a:bodyPr>
          <a:lstStyle/>
          <a:p>
            <a:r>
              <a:rPr lang="en-US"/>
              <a:t>Practice social distancing</a:t>
            </a:r>
          </a:p>
        </p:txBody>
      </p:sp>
      <p:sp>
        <p:nvSpPr>
          <p:cNvPr id="3" name="Content Placeholder 2">
            <a:extLst>
              <a:ext uri="{FF2B5EF4-FFF2-40B4-BE49-F238E27FC236}">
                <a16:creationId xmlns:a16="http://schemas.microsoft.com/office/drawing/2014/main" id="{0656F320-D207-450C-ADD7-7A395295A3BE}"/>
              </a:ext>
            </a:extLst>
          </p:cNvPr>
          <p:cNvSpPr>
            <a:spLocks noGrp="1"/>
          </p:cNvSpPr>
          <p:nvPr>
            <p:ph idx="1"/>
          </p:nvPr>
        </p:nvSpPr>
        <p:spPr>
          <a:xfrm>
            <a:off x="802178" y="2261420"/>
            <a:ext cx="4002936" cy="3637935"/>
          </a:xfrm>
        </p:spPr>
        <p:txBody>
          <a:bodyPr>
            <a:normAutofit/>
          </a:bodyPr>
          <a:lstStyle/>
          <a:p>
            <a:r>
              <a:rPr lang="en-US" dirty="0"/>
              <a:t>Stay 6 ft apart unless providing direct care. Please do this away from work as well. You should care for yourself and keep yourself safe so you can keep your family safe and so you can come to work as well. </a:t>
            </a:r>
          </a:p>
          <a:p>
            <a:r>
              <a:rPr lang="en-US" dirty="0"/>
              <a:t>No eating in the break or Kitchen area.  All meetings should be held remotely through GoToMeeting or thorough Zoom or other technology applications.</a:t>
            </a:r>
          </a:p>
        </p:txBody>
      </p:sp>
      <p:pic>
        <p:nvPicPr>
          <p:cNvPr id="4" name="Picture 3">
            <a:extLst>
              <a:ext uri="{FF2B5EF4-FFF2-40B4-BE49-F238E27FC236}">
                <a16:creationId xmlns:a16="http://schemas.microsoft.com/office/drawing/2014/main" id="{C006801B-E3A1-4CC0-8A98-2D58A5016CDF}"/>
              </a:ext>
            </a:extLst>
          </p:cNvPr>
          <p:cNvPicPr>
            <a:picLocks noChangeAspect="1"/>
          </p:cNvPicPr>
          <p:nvPr/>
        </p:nvPicPr>
        <p:blipFill>
          <a:blip r:embed="rId3"/>
          <a:stretch>
            <a:fillRect/>
          </a:stretch>
        </p:blipFill>
        <p:spPr>
          <a:xfrm>
            <a:off x="5289752" y="1313480"/>
            <a:ext cx="6095593" cy="40688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13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8E75-3A4F-42C6-B3BF-14A49E3A5475}"/>
              </a:ext>
            </a:extLst>
          </p:cNvPr>
          <p:cNvSpPr>
            <a:spLocks noGrp="1"/>
          </p:cNvSpPr>
          <p:nvPr>
            <p:ph type="title"/>
          </p:nvPr>
        </p:nvSpPr>
        <p:spPr>
          <a:xfrm>
            <a:off x="685801" y="609600"/>
            <a:ext cx="10131425" cy="1456267"/>
          </a:xfrm>
        </p:spPr>
        <p:txBody>
          <a:bodyPr>
            <a:normAutofit/>
          </a:bodyPr>
          <a:lstStyle/>
          <a:p>
            <a:r>
              <a:rPr lang="en-US"/>
              <a:t>Where to find accurate information</a:t>
            </a:r>
            <a:endParaRPr lang="en-US" dirty="0"/>
          </a:p>
        </p:txBody>
      </p:sp>
      <p:graphicFrame>
        <p:nvGraphicFramePr>
          <p:cNvPr id="5" name="Content Placeholder 2">
            <a:extLst>
              <a:ext uri="{FF2B5EF4-FFF2-40B4-BE49-F238E27FC236}">
                <a16:creationId xmlns:a16="http://schemas.microsoft.com/office/drawing/2014/main" id="{01447801-BF4B-4627-8711-232F68A1A804}"/>
              </a:ext>
            </a:extLst>
          </p:cNvPr>
          <p:cNvGraphicFramePr>
            <a:graphicFrameLocks noGrp="1"/>
          </p:cNvGraphicFramePr>
          <p:nvPr>
            <p:ph idx="1"/>
            <p:extLst>
              <p:ext uri="{D42A27DB-BD31-4B8C-83A1-F6EECF244321}">
                <p14:modId xmlns:p14="http://schemas.microsoft.com/office/powerpoint/2010/main" val="4135450624"/>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43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01FD-FB35-43A5-9468-7E6D4451A446}"/>
              </a:ext>
            </a:extLst>
          </p:cNvPr>
          <p:cNvSpPr>
            <a:spLocks noGrp="1"/>
          </p:cNvSpPr>
          <p:nvPr>
            <p:ph type="title"/>
          </p:nvPr>
        </p:nvSpPr>
        <p:spPr>
          <a:xfrm>
            <a:off x="685801" y="609600"/>
            <a:ext cx="5219699" cy="1456267"/>
          </a:xfrm>
        </p:spPr>
        <p:txBody>
          <a:bodyPr>
            <a:normAutofit/>
          </a:bodyPr>
          <a:lstStyle/>
          <a:p>
            <a:r>
              <a:rPr lang="en-US" dirty="0"/>
              <a:t>We are excited to be reopening!</a:t>
            </a:r>
          </a:p>
        </p:txBody>
      </p:sp>
      <p:sp>
        <p:nvSpPr>
          <p:cNvPr id="10" name="Content Placeholder 9">
            <a:extLst>
              <a:ext uri="{FF2B5EF4-FFF2-40B4-BE49-F238E27FC236}">
                <a16:creationId xmlns:a16="http://schemas.microsoft.com/office/drawing/2014/main" id="{6597E1F3-2269-4460-BBA3-54442A39B3C3}"/>
              </a:ext>
            </a:extLst>
          </p:cNvPr>
          <p:cNvSpPr>
            <a:spLocks noGrp="1"/>
          </p:cNvSpPr>
          <p:nvPr>
            <p:ph idx="1"/>
          </p:nvPr>
        </p:nvSpPr>
        <p:spPr>
          <a:xfrm>
            <a:off x="685801" y="2142067"/>
            <a:ext cx="5219699" cy="3649133"/>
          </a:xfrm>
        </p:spPr>
        <p:txBody>
          <a:bodyPr>
            <a:normAutofit fontScale="77500" lnSpcReduction="20000"/>
          </a:bodyPr>
          <a:lstStyle/>
          <a:p>
            <a:r>
              <a:rPr lang="en-US" dirty="0"/>
              <a:t>This will be a planned phased opening</a:t>
            </a:r>
          </a:p>
          <a:p>
            <a:r>
              <a:rPr lang="en-US" dirty="0"/>
              <a:t>The number of employees in each department will be limited and you may continue to work remotely at times. </a:t>
            </a:r>
          </a:p>
          <a:p>
            <a:r>
              <a:rPr lang="en-US" dirty="0"/>
              <a:t>Your work schedule will be determined with your direct supervisor.</a:t>
            </a:r>
          </a:p>
          <a:p>
            <a:r>
              <a:rPr lang="en-US" dirty="0"/>
              <a:t>There is a level of flexibility for staff.</a:t>
            </a:r>
          </a:p>
          <a:p>
            <a:r>
              <a:rPr lang="en-US" dirty="0"/>
              <a:t>If any employee becomes sick while at work, we will separate them from other employees and individuals and send home. At that point, we will be disinfecting all areas of </a:t>
            </a:r>
            <a:r>
              <a:rPr lang="en-US"/>
              <a:t>the worksite </a:t>
            </a:r>
            <a:r>
              <a:rPr lang="en-US" dirty="0"/>
              <a:t>per CDC guidelines.</a:t>
            </a:r>
          </a:p>
          <a:p>
            <a:r>
              <a:rPr lang="en-US" dirty="0"/>
              <a:t>When you return you will be asked to only enter and exit the building from certain doors and asked to travel in only one direction.  These practices are being implemented to keep everyone safe. </a:t>
            </a:r>
          </a:p>
          <a:p>
            <a:r>
              <a:rPr lang="en-US" dirty="0"/>
              <a:t>You will be required to wear a mask in the building.</a:t>
            </a:r>
          </a:p>
          <a:p>
            <a:endParaRPr lang="en-US" dirty="0"/>
          </a:p>
        </p:txBody>
      </p:sp>
      <p:pic>
        <p:nvPicPr>
          <p:cNvPr id="5" name="Content Placeholder 4" descr="A group of people standing in front of a sunset&#10;&#10;Description automatically generated">
            <a:extLst>
              <a:ext uri="{FF2B5EF4-FFF2-40B4-BE49-F238E27FC236}">
                <a16:creationId xmlns:a16="http://schemas.microsoft.com/office/drawing/2014/main" id="{E9DAB9E9-8A89-4ABB-8046-8951DDC6ED5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712" r="14961" b="-2"/>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A11119C9-E59D-4295-9DED-E6B1DC6421B5}"/>
              </a:ext>
            </a:extLst>
          </p:cNvPr>
          <p:cNvSpPr txBox="1"/>
          <p:nvPr/>
        </p:nvSpPr>
        <p:spPr>
          <a:xfrm>
            <a:off x="9186572" y="5689467"/>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inked2leadership.wordpress.com/2013/05/07/35-fun-and-affordable-team-appreciation-idea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17473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DDCF-47B5-4385-A733-572E5095598E}"/>
              </a:ext>
            </a:extLst>
          </p:cNvPr>
          <p:cNvSpPr>
            <a:spLocks noGrp="1"/>
          </p:cNvSpPr>
          <p:nvPr>
            <p:ph type="title"/>
          </p:nvPr>
        </p:nvSpPr>
        <p:spPr>
          <a:xfrm>
            <a:off x="685802" y="609600"/>
            <a:ext cx="6282266" cy="1456267"/>
          </a:xfrm>
        </p:spPr>
        <p:txBody>
          <a:bodyPr>
            <a:normAutofit/>
          </a:bodyPr>
          <a:lstStyle/>
          <a:p>
            <a:r>
              <a:rPr lang="en-US" dirty="0"/>
              <a:t>Coronavirus: What you need to know</a:t>
            </a:r>
          </a:p>
        </p:txBody>
      </p:sp>
      <p:sp>
        <p:nvSpPr>
          <p:cNvPr id="3" name="Content Placeholder 2">
            <a:extLst>
              <a:ext uri="{FF2B5EF4-FFF2-40B4-BE49-F238E27FC236}">
                <a16:creationId xmlns:a16="http://schemas.microsoft.com/office/drawing/2014/main" id="{E3BFCC9B-6EDF-4935-B5A4-86FAFBF3D386}"/>
              </a:ext>
            </a:extLst>
          </p:cNvPr>
          <p:cNvSpPr>
            <a:spLocks noGrp="1"/>
          </p:cNvSpPr>
          <p:nvPr>
            <p:ph idx="1"/>
          </p:nvPr>
        </p:nvSpPr>
        <p:spPr>
          <a:xfrm>
            <a:off x="685802" y="2142067"/>
            <a:ext cx="6282266" cy="3649133"/>
          </a:xfrm>
        </p:spPr>
        <p:txBody>
          <a:bodyPr>
            <a:normAutofit/>
          </a:bodyPr>
          <a:lstStyle/>
          <a:p>
            <a:pPr marL="0" indent="0">
              <a:lnSpc>
                <a:spcPct val="90000"/>
              </a:lnSpc>
              <a:buNone/>
            </a:pPr>
            <a:endParaRPr lang="en-US"/>
          </a:p>
          <a:p>
            <a:pPr>
              <a:lnSpc>
                <a:spcPct val="90000"/>
              </a:lnSpc>
            </a:pPr>
            <a:r>
              <a:rPr lang="en-US" dirty="0"/>
              <a:t>Coronaviruses are a large family of viruses which may cause illness in animals or humans.  In humans, several coronaviruses are known to cause respiratory infections ranging from the common cold to more severe diseases such as Middle East Respiratory Syndrome (MERS) and Severe Acute Respiratory Syndrome (SARS). The most recently discovered coronavirus causes coronavirus disease COVID-19</a:t>
            </a:r>
            <a:endParaRPr lang="en-US"/>
          </a:p>
          <a:p>
            <a:pPr>
              <a:lnSpc>
                <a:spcPct val="90000"/>
              </a:lnSpc>
            </a:pPr>
            <a:r>
              <a:rPr lang="en-US" dirty="0"/>
              <a:t>COVID-19 is the infectious disease caused by the most recently discovered coronavirus. This new virus and disease were unknown before the outbreak began in Wuhan, China, in December 2019. COVID-19 is now a pandemic affecting many countries globally.</a:t>
            </a:r>
            <a:endParaRPr lang="en-US"/>
          </a:p>
        </p:txBody>
      </p:sp>
      <p:pic>
        <p:nvPicPr>
          <p:cNvPr id="5" name="Picture 4" descr="A close up of a logo&#10;&#10;Description automatically generated">
            <a:extLst>
              <a:ext uri="{FF2B5EF4-FFF2-40B4-BE49-F238E27FC236}">
                <a16:creationId xmlns:a16="http://schemas.microsoft.com/office/drawing/2014/main" id="{8BB14934-B762-4900-B58E-CFCEA339F4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6B5F21DB-93CC-4FDB-B0E2-2C57864B0719}"/>
              </a:ext>
            </a:extLst>
          </p:cNvPr>
          <p:cNvSpPr txBox="1"/>
          <p:nvPr/>
        </p:nvSpPr>
        <p:spPr>
          <a:xfrm>
            <a:off x="8716784" y="4913701"/>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ngimg.com/download/9253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45815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5BE57E5-9B93-419A-8AB2-CC22C95EE09B}"/>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Know how it spreads</a:t>
            </a:r>
          </a:p>
        </p:txBody>
      </p:sp>
      <p:sp useBgFill="1">
        <p:nvSpPr>
          <p:cNvPr id="26" name="Freeform: Shape 25">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FB43CA3A-0E18-4C0F-B8CD-4D5E02FD3CC1}"/>
              </a:ext>
            </a:extLst>
          </p:cNvPr>
          <p:cNvGraphicFramePr>
            <a:graphicFrameLocks noGrp="1"/>
          </p:cNvGraphicFramePr>
          <p:nvPr>
            <p:ph idx="1"/>
            <p:extLst>
              <p:ext uri="{D42A27DB-BD31-4B8C-83A1-F6EECF244321}">
                <p14:modId xmlns:p14="http://schemas.microsoft.com/office/powerpoint/2010/main" val="261265787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041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12">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0F05EE8-CADC-4948-9905-6F598A8C153B}"/>
              </a:ext>
            </a:extLst>
          </p:cNvPr>
          <p:cNvSpPr>
            <a:spLocks noGrp="1"/>
          </p:cNvSpPr>
          <p:nvPr>
            <p:ph type="title"/>
          </p:nvPr>
        </p:nvSpPr>
        <p:spPr>
          <a:xfrm>
            <a:off x="718457" y="531278"/>
            <a:ext cx="3211517" cy="5292579"/>
          </a:xfrm>
        </p:spPr>
        <p:txBody>
          <a:bodyPr>
            <a:normAutofit/>
          </a:bodyPr>
          <a:lstStyle/>
          <a:p>
            <a:r>
              <a:rPr lang="en-US">
                <a:solidFill>
                  <a:srgbClr val="FFFFFF"/>
                </a:solidFill>
              </a:rPr>
              <a:t>Watch for Symptoms</a:t>
            </a:r>
          </a:p>
        </p:txBody>
      </p:sp>
      <p:sp useBgFill="1">
        <p:nvSpPr>
          <p:cNvPr id="15" name="Freeform: Shape 14">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81A4E527-CB66-40B0-8A74-92D8D66A0B84}"/>
              </a:ext>
            </a:extLst>
          </p:cNvPr>
          <p:cNvGraphicFramePr>
            <a:graphicFrameLocks noGrp="1"/>
          </p:cNvGraphicFramePr>
          <p:nvPr>
            <p:ph idx="1"/>
            <p:extLst>
              <p:ext uri="{D42A27DB-BD31-4B8C-83A1-F6EECF244321}">
                <p14:modId xmlns:p14="http://schemas.microsoft.com/office/powerpoint/2010/main" val="78754407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6818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AAF4-0A06-4212-B470-80FB7148A9BF}"/>
              </a:ext>
            </a:extLst>
          </p:cNvPr>
          <p:cNvSpPr>
            <a:spLocks noGrp="1"/>
          </p:cNvSpPr>
          <p:nvPr>
            <p:ph type="title"/>
          </p:nvPr>
        </p:nvSpPr>
        <p:spPr/>
        <p:txBody>
          <a:bodyPr/>
          <a:lstStyle/>
          <a:p>
            <a:r>
              <a:rPr lang="en-US" dirty="0"/>
              <a:t>If you are sick</a:t>
            </a:r>
          </a:p>
        </p:txBody>
      </p:sp>
      <p:sp>
        <p:nvSpPr>
          <p:cNvPr id="3" name="Content Placeholder 2">
            <a:extLst>
              <a:ext uri="{FF2B5EF4-FFF2-40B4-BE49-F238E27FC236}">
                <a16:creationId xmlns:a16="http://schemas.microsoft.com/office/drawing/2014/main" id="{E7F8914B-5FE7-4F55-B003-96C49935C547}"/>
              </a:ext>
            </a:extLst>
          </p:cNvPr>
          <p:cNvSpPr>
            <a:spLocks noGrp="1"/>
          </p:cNvSpPr>
          <p:nvPr>
            <p:ph idx="1"/>
          </p:nvPr>
        </p:nvSpPr>
        <p:spPr>
          <a:xfrm>
            <a:off x="685801" y="1518407"/>
            <a:ext cx="10131425" cy="4272793"/>
          </a:xfrm>
        </p:spPr>
        <p:txBody>
          <a:bodyPr>
            <a:normAutofit/>
          </a:bodyPr>
          <a:lstStyle/>
          <a:p>
            <a:r>
              <a:rPr lang="en-US" dirty="0"/>
              <a:t>If you have any of the symptoms of Covid-19, please contact your supervisor and stay home.   If you have a fever, you must be fever free for at least 48 hours without needing fever reducing medication before returning to work. This is for everyone’s safety and wellbeing.</a:t>
            </a:r>
          </a:p>
          <a:p>
            <a:r>
              <a:rPr lang="en-US" dirty="0"/>
              <a:t>If you are exposed to Covid-19, you must stay away from work for 14 days.  Please let us know if you are exposed to the virus.  Alternative work arrangements can be made in some cases.</a:t>
            </a:r>
          </a:p>
          <a:p>
            <a:r>
              <a:rPr lang="en-US" dirty="0"/>
              <a:t>Currently anyone who enters the office, a home or CPS facility is required to complete a COVID19 screening and have their temperature checked.  This is for the safety of the staff and individuals. If anyone has a fever greater than 100.4 F, they will not be permitted to visit or work for at least 48 hours. </a:t>
            </a:r>
          </a:p>
          <a:p>
            <a:r>
              <a:rPr lang="en-US" dirty="0"/>
              <a:t>We have instituted regular disinfectant protocols of common areas. You will be responsible for completing a checklist if you use these areas to ensure you have properly cleaned the area after you’ve used it.  You will also be required to wear a mask as you travel throughout the building.  You do not need to wear your mask at your workstation unless speaking with someone in the immediate area.</a:t>
            </a:r>
          </a:p>
          <a:p>
            <a:endParaRPr lang="en-US" dirty="0"/>
          </a:p>
        </p:txBody>
      </p:sp>
      <p:pic>
        <p:nvPicPr>
          <p:cNvPr id="5" name="Picture 4" descr="A picture containing drawing, room&#10;&#10;Description automatically generated">
            <a:extLst>
              <a:ext uri="{FF2B5EF4-FFF2-40B4-BE49-F238E27FC236}">
                <a16:creationId xmlns:a16="http://schemas.microsoft.com/office/drawing/2014/main" id="{E3B663C2-F4A5-42D8-AB70-21E20B59B4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10142" y="62140"/>
            <a:ext cx="2112850" cy="1456267"/>
          </a:xfrm>
          <a:prstGeom prst="rect">
            <a:avLst/>
          </a:prstGeom>
        </p:spPr>
      </p:pic>
    </p:spTree>
    <p:extLst>
      <p:ext uri="{BB962C8B-B14F-4D97-AF65-F5344CB8AC3E}">
        <p14:creationId xmlns:p14="http://schemas.microsoft.com/office/powerpoint/2010/main" val="34610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720C-B15F-4A63-8B72-15DC7688535F}"/>
              </a:ext>
            </a:extLst>
          </p:cNvPr>
          <p:cNvSpPr>
            <a:spLocks noGrp="1"/>
          </p:cNvSpPr>
          <p:nvPr>
            <p:ph type="title"/>
          </p:nvPr>
        </p:nvSpPr>
        <p:spPr>
          <a:xfrm>
            <a:off x="1579305" y="586313"/>
            <a:ext cx="5554919" cy="699562"/>
          </a:xfrm>
        </p:spPr>
        <p:txBody>
          <a:bodyPr>
            <a:normAutofit/>
          </a:bodyPr>
          <a:lstStyle/>
          <a:p>
            <a:r>
              <a:rPr lang="en-US" dirty="0"/>
              <a:t>Wearing a Mask</a:t>
            </a:r>
          </a:p>
        </p:txBody>
      </p:sp>
      <p:pic>
        <p:nvPicPr>
          <p:cNvPr id="6" name="Online Media 5" title="How to properly wear a face mask">
            <a:hlinkClick r:id="" action="ppaction://media"/>
            <a:extLst>
              <a:ext uri="{FF2B5EF4-FFF2-40B4-BE49-F238E27FC236}">
                <a16:creationId xmlns:a16="http://schemas.microsoft.com/office/drawing/2014/main" id="{423EF5F4-155D-43BD-84EC-792A5A9933F7}"/>
              </a:ext>
            </a:extLst>
          </p:cNvPr>
          <p:cNvPicPr>
            <a:picLocks noRot="1" noChangeAspect="1"/>
          </p:cNvPicPr>
          <p:nvPr>
            <a:videoFile r:link="rId1"/>
          </p:nvPr>
        </p:nvPicPr>
        <p:blipFill>
          <a:blip r:embed="rId4"/>
          <a:stretch>
            <a:fillRect/>
          </a:stretch>
        </p:blipFill>
        <p:spPr>
          <a:xfrm>
            <a:off x="643464" y="1493613"/>
            <a:ext cx="6897878" cy="38800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0" name="Content Placeholder 9">
            <a:extLst>
              <a:ext uri="{FF2B5EF4-FFF2-40B4-BE49-F238E27FC236}">
                <a16:creationId xmlns:a16="http://schemas.microsoft.com/office/drawing/2014/main" id="{B64754AB-D189-4A1B-8253-2BB5BC0151BC}"/>
              </a:ext>
            </a:extLst>
          </p:cNvPr>
          <p:cNvSpPr>
            <a:spLocks noGrp="1"/>
          </p:cNvSpPr>
          <p:nvPr>
            <p:ph idx="1"/>
          </p:nvPr>
        </p:nvSpPr>
        <p:spPr>
          <a:xfrm>
            <a:off x="7541342" y="79022"/>
            <a:ext cx="4549058" cy="6694311"/>
          </a:xfrm>
        </p:spPr>
        <p:txBody>
          <a:bodyPr>
            <a:noAutofit/>
          </a:bodyPr>
          <a:lstStyle/>
          <a:p>
            <a:pPr marL="0" indent="0">
              <a:lnSpc>
                <a:spcPct val="90000"/>
              </a:lnSpc>
              <a:buNone/>
            </a:pPr>
            <a:r>
              <a:rPr lang="en-US" sz="1200" b="1" dirty="0"/>
              <a:t>How to put on a face mask</a:t>
            </a:r>
          </a:p>
          <a:p>
            <a:pPr>
              <a:lnSpc>
                <a:spcPct val="90000"/>
              </a:lnSpc>
            </a:pPr>
            <a:r>
              <a:rPr lang="en-US" sz="1200" dirty="0"/>
              <a:t>Wash your hands or use sanitizer before touching the mask. Follow the instructions below for the type of mask you are using. </a:t>
            </a:r>
          </a:p>
          <a:p>
            <a:pPr lvl="1">
              <a:lnSpc>
                <a:spcPct val="90000"/>
              </a:lnSpc>
            </a:pPr>
            <a:r>
              <a:rPr lang="en-US" sz="1200" i="1" dirty="0"/>
              <a:t>Face Mask with Ear loops:</a:t>
            </a:r>
            <a:r>
              <a:rPr lang="en-US" sz="1200" dirty="0"/>
              <a:t> Hold the mask by the ear loops. Place a loop around each ear.</a:t>
            </a:r>
          </a:p>
          <a:p>
            <a:pPr lvl="1">
              <a:lnSpc>
                <a:spcPct val="90000"/>
              </a:lnSpc>
            </a:pPr>
            <a:r>
              <a:rPr lang="en-US" sz="1200" i="1" dirty="0"/>
              <a:t>Face Mask with Ties:</a:t>
            </a:r>
            <a:r>
              <a:rPr lang="en-US" sz="1200" dirty="0"/>
              <a:t> Bring the mask to your nose level and place the ties over the crown of your head and secure with a bow. Then take the bottom ties and secure with a bow at the nape of the neck.</a:t>
            </a:r>
          </a:p>
          <a:p>
            <a:pPr lvl="1">
              <a:lnSpc>
                <a:spcPct val="90000"/>
              </a:lnSpc>
            </a:pPr>
            <a:r>
              <a:rPr lang="en-US" sz="1200" i="1" dirty="0"/>
              <a:t>Face Mask with Bands:</a:t>
            </a:r>
            <a:r>
              <a:rPr lang="en-US" sz="1200" dirty="0"/>
              <a:t> Hold the mask in your hand with the nosepiece or top of the mask at fingertips, allowing the headbands to hang freely below hands.  Bring the mask to your nose level and pull the top strap over your head so that it rests over the crown of your head.  Pull the bottom strap over your head so that it rests at the nape of your neck.</a:t>
            </a:r>
          </a:p>
          <a:p>
            <a:pPr lvl="1">
              <a:lnSpc>
                <a:spcPct val="90000"/>
              </a:lnSpc>
            </a:pPr>
            <a:r>
              <a:rPr lang="en-US" sz="1200" dirty="0"/>
              <a:t>Pull the bottom of the mask over your mouth and chin.</a:t>
            </a:r>
          </a:p>
          <a:p>
            <a:pPr marL="0" indent="0">
              <a:lnSpc>
                <a:spcPct val="90000"/>
              </a:lnSpc>
              <a:buNone/>
            </a:pPr>
            <a:r>
              <a:rPr lang="en-US" sz="1200" b="1" dirty="0"/>
              <a:t>How to remove a face mask</a:t>
            </a:r>
            <a:endParaRPr lang="en-US" sz="1200" dirty="0"/>
          </a:p>
          <a:p>
            <a:pPr lvl="0">
              <a:lnSpc>
                <a:spcPct val="90000"/>
              </a:lnSpc>
            </a:pPr>
            <a:r>
              <a:rPr lang="en-US" sz="1200" dirty="0"/>
              <a:t>Wash your hands or use sanitizer before touching the mask. Avoid touching the front of the mask. The front of the mask is contaminated. Only touch the ear loops/ties/band. Follow the instructions below for the type of mask you are using.</a:t>
            </a:r>
          </a:p>
          <a:p>
            <a:pPr lvl="0">
              <a:lnSpc>
                <a:spcPct val="90000"/>
              </a:lnSpc>
            </a:pPr>
            <a:r>
              <a:rPr lang="en-US" sz="1200" i="1" dirty="0"/>
              <a:t>Face Mask with Ear loops:</a:t>
            </a:r>
            <a:r>
              <a:rPr lang="en-US" sz="1200" dirty="0"/>
              <a:t> Hold both ear loops and gently lift and remove the mask.</a:t>
            </a:r>
          </a:p>
          <a:p>
            <a:pPr lvl="0">
              <a:lnSpc>
                <a:spcPct val="90000"/>
              </a:lnSpc>
            </a:pPr>
            <a:r>
              <a:rPr lang="en-US" sz="1200" i="1" dirty="0"/>
              <a:t>Face Mask with Ties:</a:t>
            </a:r>
            <a:r>
              <a:rPr lang="en-US" sz="1200" dirty="0"/>
              <a:t> Untie the bottom bow first then untie the top bow and pull the mask away from you by the ties.</a:t>
            </a:r>
          </a:p>
          <a:p>
            <a:pPr lvl="0">
              <a:lnSpc>
                <a:spcPct val="90000"/>
              </a:lnSpc>
            </a:pPr>
            <a:r>
              <a:rPr lang="en-US" sz="1200" i="1" dirty="0"/>
              <a:t>Face Mask with Bands:</a:t>
            </a:r>
            <a:r>
              <a:rPr lang="en-US" sz="1200" dirty="0"/>
              <a:t> Lift the bottom strap over your head before pulling top strap over your head.</a:t>
            </a:r>
          </a:p>
          <a:p>
            <a:pPr marL="0" lvl="0" indent="0">
              <a:lnSpc>
                <a:spcPct val="90000"/>
              </a:lnSpc>
              <a:buNone/>
            </a:pPr>
            <a:r>
              <a:rPr lang="en-US" sz="1200" dirty="0"/>
              <a:t>Throw the mask in the trash or laundry. Wash your hands or use sanitizer.</a:t>
            </a:r>
          </a:p>
        </p:txBody>
      </p:sp>
    </p:spTree>
    <p:extLst>
      <p:ext uri="{BB962C8B-B14F-4D97-AF65-F5344CB8AC3E}">
        <p14:creationId xmlns:p14="http://schemas.microsoft.com/office/powerpoint/2010/main" val="24383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8277-DE8D-446A-963B-03B0DFF574D0}"/>
              </a:ext>
            </a:extLst>
          </p:cNvPr>
          <p:cNvSpPr>
            <a:spLocks noGrp="1"/>
          </p:cNvSpPr>
          <p:nvPr>
            <p:ph type="title"/>
          </p:nvPr>
        </p:nvSpPr>
        <p:spPr/>
        <p:txBody>
          <a:bodyPr/>
          <a:lstStyle/>
          <a:p>
            <a:r>
              <a:rPr lang="en-US" dirty="0"/>
              <a:t>Mask wearing do’s and don’ts</a:t>
            </a:r>
          </a:p>
        </p:txBody>
      </p:sp>
      <p:pic>
        <p:nvPicPr>
          <p:cNvPr id="9" name="Content Placeholder 8" descr="A picture containing drawing&#10;&#10;Description automatically generated">
            <a:extLst>
              <a:ext uri="{FF2B5EF4-FFF2-40B4-BE49-F238E27FC236}">
                <a16:creationId xmlns:a16="http://schemas.microsoft.com/office/drawing/2014/main" id="{6D5F353A-6A31-4F86-B36E-E6BAAD905DF9}"/>
              </a:ext>
            </a:extLst>
          </p:cNvPr>
          <p:cNvPicPr>
            <a:picLocks noGrp="1" noChangeAspect="1"/>
          </p:cNvPicPr>
          <p:nvPr>
            <p:ph idx="1"/>
          </p:nvPr>
        </p:nvPicPr>
        <p:blipFill>
          <a:blip r:embed="rId2"/>
          <a:stretch>
            <a:fillRect/>
          </a:stretch>
        </p:blipFill>
        <p:spPr>
          <a:xfrm>
            <a:off x="685801" y="2141537"/>
            <a:ext cx="10857015" cy="4506723"/>
          </a:xfrm>
        </p:spPr>
      </p:pic>
    </p:spTree>
    <p:extLst>
      <p:ext uri="{BB962C8B-B14F-4D97-AF65-F5344CB8AC3E}">
        <p14:creationId xmlns:p14="http://schemas.microsoft.com/office/powerpoint/2010/main" val="203019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DF72-3544-48EF-B2DF-72832D074AAC}"/>
              </a:ext>
            </a:extLst>
          </p:cNvPr>
          <p:cNvSpPr>
            <a:spLocks noGrp="1"/>
          </p:cNvSpPr>
          <p:nvPr>
            <p:ph type="title"/>
          </p:nvPr>
        </p:nvSpPr>
        <p:spPr/>
        <p:txBody>
          <a:bodyPr>
            <a:normAutofit fontScale="90000"/>
          </a:bodyPr>
          <a:lstStyle/>
          <a:p>
            <a:r>
              <a:rPr lang="en-US" sz="2400" dirty="0"/>
              <a:t>Wash hands or use sanitizer when entering the Office, program or a home, before and after caring for someone, before preparing food, after cleaning up. Always assume surfaces are contaminated. Wash for 20 seconds, making sure to get between fingers and under your nails. Use plenty of soap and dry with a paper towel and use the paper towel to turn off the water faucet.</a:t>
            </a:r>
          </a:p>
        </p:txBody>
      </p:sp>
      <p:pic>
        <p:nvPicPr>
          <p:cNvPr id="5" name="Content Placeholder 4" descr="A hand holding an object in his hand&#10;&#10;Description automatically generated">
            <a:extLst>
              <a:ext uri="{FF2B5EF4-FFF2-40B4-BE49-F238E27FC236}">
                <a16:creationId xmlns:a16="http://schemas.microsoft.com/office/drawing/2014/main" id="{D0B1E8C2-3F55-46AF-B06E-FE865F763F5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041319" y="2289646"/>
            <a:ext cx="3810000" cy="2857500"/>
          </a:xfrm>
        </p:spPr>
      </p:pic>
      <p:sp>
        <p:nvSpPr>
          <p:cNvPr id="6" name="TextBox 5">
            <a:extLst>
              <a:ext uri="{FF2B5EF4-FFF2-40B4-BE49-F238E27FC236}">
                <a16:creationId xmlns:a16="http://schemas.microsoft.com/office/drawing/2014/main" id="{A3009B11-F9CC-4C79-9E59-549B02A61BB8}"/>
              </a:ext>
            </a:extLst>
          </p:cNvPr>
          <p:cNvSpPr txBox="1"/>
          <p:nvPr/>
        </p:nvSpPr>
        <p:spPr>
          <a:xfrm>
            <a:off x="1041319" y="5147146"/>
            <a:ext cx="3810000" cy="230832"/>
          </a:xfrm>
          <a:prstGeom prst="rect">
            <a:avLst/>
          </a:prstGeom>
          <a:noFill/>
        </p:spPr>
        <p:txBody>
          <a:bodyPr wrap="square" rtlCol="0">
            <a:spAutoFit/>
          </a:bodyPr>
          <a:lstStyle/>
          <a:p>
            <a:r>
              <a:rPr lang="en-US" sz="900">
                <a:hlinkClick r:id="rId3" tooltip="http://www.tatawarrior.com/p/jedi-training.html"/>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descr="A picture containing indoor, cake, table, sitting&#10;&#10;Description automatically generated">
            <a:extLst>
              <a:ext uri="{FF2B5EF4-FFF2-40B4-BE49-F238E27FC236}">
                <a16:creationId xmlns:a16="http://schemas.microsoft.com/office/drawing/2014/main" id="{510DD637-9410-4E86-95D4-D9674262070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04855" y="2289646"/>
            <a:ext cx="4060556" cy="2959239"/>
          </a:xfrm>
          <a:prstGeom prst="rect">
            <a:avLst/>
          </a:prstGeom>
        </p:spPr>
      </p:pic>
      <p:sp>
        <p:nvSpPr>
          <p:cNvPr id="9" name="TextBox 8">
            <a:extLst>
              <a:ext uri="{FF2B5EF4-FFF2-40B4-BE49-F238E27FC236}">
                <a16:creationId xmlns:a16="http://schemas.microsoft.com/office/drawing/2014/main" id="{A80BA187-F577-49E1-B25D-B230BB3E02F3}"/>
              </a:ext>
            </a:extLst>
          </p:cNvPr>
          <p:cNvSpPr txBox="1"/>
          <p:nvPr/>
        </p:nvSpPr>
        <p:spPr>
          <a:xfrm>
            <a:off x="5904855" y="5689214"/>
            <a:ext cx="4060556" cy="230832"/>
          </a:xfrm>
          <a:prstGeom prst="rect">
            <a:avLst/>
          </a:prstGeom>
          <a:noFill/>
        </p:spPr>
        <p:txBody>
          <a:bodyPr wrap="square" rtlCol="0">
            <a:spAutoFit/>
          </a:bodyPr>
          <a:lstStyle/>
          <a:p>
            <a:r>
              <a:rPr lang="en-US" sz="900">
                <a:hlinkClick r:id="rId6" tooltip="https://www.flickr.com/photos/150128612@N04/34276629846"/>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3060860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114</TotalTime>
  <Words>1399</Words>
  <Application>Microsoft Office PowerPoint</Application>
  <PresentationFormat>Widescreen</PresentationFormat>
  <Paragraphs>71</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Covid 19 Employee Educational information </vt:lpstr>
      <vt:lpstr>We are excited to be reopening!</vt:lpstr>
      <vt:lpstr>Coronavirus: What you need to know</vt:lpstr>
      <vt:lpstr>Know how it spreads</vt:lpstr>
      <vt:lpstr>Watch for Symptoms</vt:lpstr>
      <vt:lpstr>If you are sick</vt:lpstr>
      <vt:lpstr>Wearing a Mask</vt:lpstr>
      <vt:lpstr>Mask wearing do’s and don’ts</vt:lpstr>
      <vt:lpstr>Wash hands or use sanitizer when entering the Office, program or a home, before and after caring for someone, before preparing food, after cleaning up. Always assume surfaces are contaminated. Wash for 20 seconds, making sure to get between fingers and under your nails. Use plenty of soap and dry with a paper towel and use the paper towel to turn off the water faucet.</vt:lpstr>
      <vt:lpstr>Disinfecting procedures</vt:lpstr>
      <vt:lpstr>Practice social distancing</vt:lpstr>
      <vt:lpstr>Where to find accurate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- 19</dc:title>
  <dc:creator>Given, Dawn</dc:creator>
  <cp:lastModifiedBy>Pugh, Bridget</cp:lastModifiedBy>
  <cp:revision>18</cp:revision>
  <dcterms:created xsi:type="dcterms:W3CDTF">2020-06-18T14:14:34Z</dcterms:created>
  <dcterms:modified xsi:type="dcterms:W3CDTF">2020-06-22T20:21:47Z</dcterms:modified>
</cp:coreProperties>
</file>