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C1877-172D-4B0A-8B65-2FABE31301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AF124FD-3353-4069-9DB9-CAF28B459CAC}">
      <dgm:prSet custT="1"/>
      <dgm:spPr/>
      <dgm:t>
        <a:bodyPr/>
        <a:lstStyle/>
        <a:p>
          <a:r>
            <a:rPr lang="en-US" sz="1800" dirty="0"/>
            <a:t>It is important to have documentation completed for any service to ensure that the individuals are being accurately assessed for their skills and abilities.</a:t>
          </a:r>
        </a:p>
      </dgm:t>
    </dgm:pt>
    <dgm:pt modelId="{08E5627A-8237-42E5-81B1-9CE043C1E340}" type="parTrans" cxnId="{A3F861C5-6DDC-4204-8A8B-44767CBCBA3C}">
      <dgm:prSet/>
      <dgm:spPr/>
      <dgm:t>
        <a:bodyPr/>
        <a:lstStyle/>
        <a:p>
          <a:endParaRPr lang="en-US"/>
        </a:p>
      </dgm:t>
    </dgm:pt>
    <dgm:pt modelId="{6CA772F9-0D3D-4617-BB8F-D65D30F06ADB}" type="sibTrans" cxnId="{A3F861C5-6DDC-4204-8A8B-44767CBCBA3C}">
      <dgm:prSet/>
      <dgm:spPr/>
      <dgm:t>
        <a:bodyPr/>
        <a:lstStyle/>
        <a:p>
          <a:endParaRPr lang="en-US"/>
        </a:p>
      </dgm:t>
    </dgm:pt>
    <dgm:pt modelId="{C7657C79-D38A-4C34-A1BC-69BB2DC40086}">
      <dgm:prSet/>
      <dgm:spPr/>
      <dgm:t>
        <a:bodyPr/>
        <a:lstStyle/>
        <a:p>
          <a:r>
            <a:rPr lang="en-US" dirty="0"/>
            <a:t>Documentation provides an account of progress/regression and allows for changes to be made when necessary.</a:t>
          </a:r>
        </a:p>
      </dgm:t>
    </dgm:pt>
    <dgm:pt modelId="{36975CC7-E734-4DD0-AE1B-10BDC4E54611}" type="parTrans" cxnId="{1DDB9B3A-8C06-44E8-9BA6-4CE9B1E801FE}">
      <dgm:prSet/>
      <dgm:spPr/>
      <dgm:t>
        <a:bodyPr/>
        <a:lstStyle/>
        <a:p>
          <a:endParaRPr lang="en-US"/>
        </a:p>
      </dgm:t>
    </dgm:pt>
    <dgm:pt modelId="{ED77EE86-BB9E-4405-AD60-22D54B79A3EF}" type="sibTrans" cxnId="{1DDB9B3A-8C06-44E8-9BA6-4CE9B1E801FE}">
      <dgm:prSet/>
      <dgm:spPr/>
      <dgm:t>
        <a:bodyPr/>
        <a:lstStyle/>
        <a:p>
          <a:endParaRPr lang="en-US"/>
        </a:p>
      </dgm:t>
    </dgm:pt>
    <dgm:pt modelId="{37BF1D12-6965-42A6-B427-0E57A7C91FE4}">
      <dgm:prSet/>
      <dgm:spPr/>
      <dgm:t>
        <a:bodyPr/>
        <a:lstStyle/>
        <a:p>
          <a:r>
            <a:rPr lang="en-US"/>
            <a:t>Documentation allows for accurate reflection of what happened on any given date/time and verifies all parties involved.</a:t>
          </a:r>
        </a:p>
      </dgm:t>
    </dgm:pt>
    <dgm:pt modelId="{3F334F36-38FB-454F-9C53-88AE241FA5FC}" type="parTrans" cxnId="{38ED3E5E-E219-4C18-AFE0-30DAE20DE045}">
      <dgm:prSet/>
      <dgm:spPr/>
      <dgm:t>
        <a:bodyPr/>
        <a:lstStyle/>
        <a:p>
          <a:endParaRPr lang="en-US"/>
        </a:p>
      </dgm:t>
    </dgm:pt>
    <dgm:pt modelId="{C5BBA409-CD9E-446D-AF8F-9A52BA97E44E}" type="sibTrans" cxnId="{38ED3E5E-E219-4C18-AFE0-30DAE20DE045}">
      <dgm:prSet/>
      <dgm:spPr/>
      <dgm:t>
        <a:bodyPr/>
        <a:lstStyle/>
        <a:p>
          <a:endParaRPr lang="en-US"/>
        </a:p>
      </dgm:t>
    </dgm:pt>
    <dgm:pt modelId="{7928EB11-A7E4-49F1-9BC2-6415F4E02CF5}">
      <dgm:prSet/>
      <dgm:spPr/>
      <dgm:t>
        <a:bodyPr/>
        <a:lstStyle/>
        <a:p>
          <a:r>
            <a:rPr lang="en-US"/>
            <a:t>Documentation is important to memorialize relevant situations that may be necessary to assess for treatment options.</a:t>
          </a:r>
        </a:p>
      </dgm:t>
    </dgm:pt>
    <dgm:pt modelId="{CDAD930C-8EF3-4817-9DF7-002D90C8E036}" type="parTrans" cxnId="{7D492619-373C-452E-8010-61EF84C9DD61}">
      <dgm:prSet/>
      <dgm:spPr/>
      <dgm:t>
        <a:bodyPr/>
        <a:lstStyle/>
        <a:p>
          <a:endParaRPr lang="en-US"/>
        </a:p>
      </dgm:t>
    </dgm:pt>
    <dgm:pt modelId="{F83C4BD0-BDF3-4EE6-B664-8D3D17FC0EC5}" type="sibTrans" cxnId="{7D492619-373C-452E-8010-61EF84C9DD61}">
      <dgm:prSet/>
      <dgm:spPr/>
      <dgm:t>
        <a:bodyPr/>
        <a:lstStyle/>
        <a:p>
          <a:endParaRPr lang="en-US"/>
        </a:p>
      </dgm:t>
    </dgm:pt>
    <dgm:pt modelId="{C2DF883A-D6B1-46BF-BD12-F7679D8FFFD0}" type="pres">
      <dgm:prSet presAssocID="{607C1877-172D-4B0A-8B65-2FABE3130148}" presName="root" presStyleCnt="0">
        <dgm:presLayoutVars>
          <dgm:dir/>
          <dgm:resizeHandles val="exact"/>
        </dgm:presLayoutVars>
      </dgm:prSet>
      <dgm:spPr/>
    </dgm:pt>
    <dgm:pt modelId="{E167DF51-FAF7-4FE5-84B3-22C47ED39F10}" type="pres">
      <dgm:prSet presAssocID="{1AF124FD-3353-4069-9DB9-CAF28B459CAC}" presName="compNode" presStyleCnt="0"/>
      <dgm:spPr/>
    </dgm:pt>
    <dgm:pt modelId="{0C275428-A829-405F-A232-A55C30694D9D}" type="pres">
      <dgm:prSet presAssocID="{1AF124FD-3353-4069-9DB9-CAF28B459CAC}" presName="bgRect" presStyleLbl="bgShp" presStyleIdx="0" presStyleCnt="4"/>
      <dgm:spPr/>
    </dgm:pt>
    <dgm:pt modelId="{1AEB7D66-3AF4-411B-AF40-C50EB71CB9DA}" type="pres">
      <dgm:prSet presAssocID="{1AF124FD-3353-4069-9DB9-CAF28B459CA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32CB318-D29B-4C1A-939F-9BBA4B6F56CB}" type="pres">
      <dgm:prSet presAssocID="{1AF124FD-3353-4069-9DB9-CAF28B459CAC}" presName="spaceRect" presStyleCnt="0"/>
      <dgm:spPr/>
    </dgm:pt>
    <dgm:pt modelId="{FAFD0183-2ECA-4921-842C-736BB98C5458}" type="pres">
      <dgm:prSet presAssocID="{1AF124FD-3353-4069-9DB9-CAF28B459CAC}" presName="parTx" presStyleLbl="revTx" presStyleIdx="0" presStyleCnt="4">
        <dgm:presLayoutVars>
          <dgm:chMax val="0"/>
          <dgm:chPref val="0"/>
        </dgm:presLayoutVars>
      </dgm:prSet>
      <dgm:spPr/>
    </dgm:pt>
    <dgm:pt modelId="{40E2B11A-8CDC-4CA0-9E9B-D442255A0F08}" type="pres">
      <dgm:prSet presAssocID="{6CA772F9-0D3D-4617-BB8F-D65D30F06ADB}" presName="sibTrans" presStyleCnt="0"/>
      <dgm:spPr/>
    </dgm:pt>
    <dgm:pt modelId="{0E5379D0-A1F9-45FF-9EAF-0F5E13A86D72}" type="pres">
      <dgm:prSet presAssocID="{C7657C79-D38A-4C34-A1BC-69BB2DC40086}" presName="compNode" presStyleCnt="0"/>
      <dgm:spPr/>
    </dgm:pt>
    <dgm:pt modelId="{4C7EEC7C-B56D-4481-AAF9-A68DC0241B3D}" type="pres">
      <dgm:prSet presAssocID="{C7657C79-D38A-4C34-A1BC-69BB2DC40086}" presName="bgRect" presStyleLbl="bgShp" presStyleIdx="1" presStyleCnt="4"/>
      <dgm:spPr/>
    </dgm:pt>
    <dgm:pt modelId="{3C36EE04-F98A-442C-B31C-C019BBA1C677}" type="pres">
      <dgm:prSet presAssocID="{C7657C79-D38A-4C34-A1BC-69BB2DC4008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B5AF3AA-8718-4F63-8CE1-D88B3C5D0B4B}" type="pres">
      <dgm:prSet presAssocID="{C7657C79-D38A-4C34-A1BC-69BB2DC40086}" presName="spaceRect" presStyleCnt="0"/>
      <dgm:spPr/>
    </dgm:pt>
    <dgm:pt modelId="{05F657F7-FBB8-4EB2-A661-831B9A1D8EB6}" type="pres">
      <dgm:prSet presAssocID="{C7657C79-D38A-4C34-A1BC-69BB2DC40086}" presName="parTx" presStyleLbl="revTx" presStyleIdx="1" presStyleCnt="4">
        <dgm:presLayoutVars>
          <dgm:chMax val="0"/>
          <dgm:chPref val="0"/>
        </dgm:presLayoutVars>
      </dgm:prSet>
      <dgm:spPr/>
    </dgm:pt>
    <dgm:pt modelId="{24F958D8-F93B-4A8A-BE93-8887D179C479}" type="pres">
      <dgm:prSet presAssocID="{ED77EE86-BB9E-4405-AD60-22D54B79A3EF}" presName="sibTrans" presStyleCnt="0"/>
      <dgm:spPr/>
    </dgm:pt>
    <dgm:pt modelId="{89342D1E-6F6B-47C3-8027-ABC8099DD06C}" type="pres">
      <dgm:prSet presAssocID="{37BF1D12-6965-42A6-B427-0E57A7C91FE4}" presName="compNode" presStyleCnt="0"/>
      <dgm:spPr/>
    </dgm:pt>
    <dgm:pt modelId="{BA696A29-1E9E-4FF0-BD57-54985406B299}" type="pres">
      <dgm:prSet presAssocID="{37BF1D12-6965-42A6-B427-0E57A7C91FE4}" presName="bgRect" presStyleLbl="bgShp" presStyleIdx="2" presStyleCnt="4"/>
      <dgm:spPr/>
    </dgm:pt>
    <dgm:pt modelId="{5CD07095-BB2F-4518-B5FA-D8184DA928CD}" type="pres">
      <dgm:prSet presAssocID="{37BF1D12-6965-42A6-B427-0E57A7C91FE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B8F3BE02-E219-4A19-87C1-F0B7A00A5AB3}" type="pres">
      <dgm:prSet presAssocID="{37BF1D12-6965-42A6-B427-0E57A7C91FE4}" presName="spaceRect" presStyleCnt="0"/>
      <dgm:spPr/>
    </dgm:pt>
    <dgm:pt modelId="{04B18E45-A77F-4059-A079-94D72A30E470}" type="pres">
      <dgm:prSet presAssocID="{37BF1D12-6965-42A6-B427-0E57A7C91FE4}" presName="parTx" presStyleLbl="revTx" presStyleIdx="2" presStyleCnt="4">
        <dgm:presLayoutVars>
          <dgm:chMax val="0"/>
          <dgm:chPref val="0"/>
        </dgm:presLayoutVars>
      </dgm:prSet>
      <dgm:spPr/>
    </dgm:pt>
    <dgm:pt modelId="{A773FB10-6311-4C80-A6FE-24AA25E341D5}" type="pres">
      <dgm:prSet presAssocID="{C5BBA409-CD9E-446D-AF8F-9A52BA97E44E}" presName="sibTrans" presStyleCnt="0"/>
      <dgm:spPr/>
    </dgm:pt>
    <dgm:pt modelId="{69EE2C3F-8AB3-4D30-B21B-E69C86BF7EDB}" type="pres">
      <dgm:prSet presAssocID="{7928EB11-A7E4-49F1-9BC2-6415F4E02CF5}" presName="compNode" presStyleCnt="0"/>
      <dgm:spPr/>
    </dgm:pt>
    <dgm:pt modelId="{E948DFF4-0117-4060-84F9-C14D99AF669C}" type="pres">
      <dgm:prSet presAssocID="{7928EB11-A7E4-49F1-9BC2-6415F4E02CF5}" presName="bgRect" presStyleLbl="bgShp" presStyleIdx="3" presStyleCnt="4"/>
      <dgm:spPr/>
    </dgm:pt>
    <dgm:pt modelId="{307D7884-C053-49D1-B09B-12145AA4FD3A}" type="pres">
      <dgm:prSet presAssocID="{7928EB11-A7E4-49F1-9BC2-6415F4E02C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1F7D689-DC12-4B55-AFC6-99ADF05BEE71}" type="pres">
      <dgm:prSet presAssocID="{7928EB11-A7E4-49F1-9BC2-6415F4E02CF5}" presName="spaceRect" presStyleCnt="0"/>
      <dgm:spPr/>
    </dgm:pt>
    <dgm:pt modelId="{81736B87-D940-41A6-B711-F476EFBB44F3}" type="pres">
      <dgm:prSet presAssocID="{7928EB11-A7E4-49F1-9BC2-6415F4E02CF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D492619-373C-452E-8010-61EF84C9DD61}" srcId="{607C1877-172D-4B0A-8B65-2FABE3130148}" destId="{7928EB11-A7E4-49F1-9BC2-6415F4E02CF5}" srcOrd="3" destOrd="0" parTransId="{CDAD930C-8EF3-4817-9DF7-002D90C8E036}" sibTransId="{F83C4BD0-BDF3-4EE6-B664-8D3D17FC0EC5}"/>
    <dgm:cxn modelId="{1DDB9B3A-8C06-44E8-9BA6-4CE9B1E801FE}" srcId="{607C1877-172D-4B0A-8B65-2FABE3130148}" destId="{C7657C79-D38A-4C34-A1BC-69BB2DC40086}" srcOrd="1" destOrd="0" parTransId="{36975CC7-E734-4DD0-AE1B-10BDC4E54611}" sibTransId="{ED77EE86-BB9E-4405-AD60-22D54B79A3EF}"/>
    <dgm:cxn modelId="{38ED3E5E-E219-4C18-AFE0-30DAE20DE045}" srcId="{607C1877-172D-4B0A-8B65-2FABE3130148}" destId="{37BF1D12-6965-42A6-B427-0E57A7C91FE4}" srcOrd="2" destOrd="0" parTransId="{3F334F36-38FB-454F-9C53-88AE241FA5FC}" sibTransId="{C5BBA409-CD9E-446D-AF8F-9A52BA97E44E}"/>
    <dgm:cxn modelId="{454C3C66-2EF7-4F3D-A7E2-34CE4A136894}" type="presOf" srcId="{7928EB11-A7E4-49F1-9BC2-6415F4E02CF5}" destId="{81736B87-D940-41A6-B711-F476EFBB44F3}" srcOrd="0" destOrd="0" presId="urn:microsoft.com/office/officeart/2018/2/layout/IconVerticalSolidList"/>
    <dgm:cxn modelId="{6304B1AA-BAFD-46C4-8424-BD5397D3B9BD}" type="presOf" srcId="{C7657C79-D38A-4C34-A1BC-69BB2DC40086}" destId="{05F657F7-FBB8-4EB2-A661-831B9A1D8EB6}" srcOrd="0" destOrd="0" presId="urn:microsoft.com/office/officeart/2018/2/layout/IconVerticalSolidList"/>
    <dgm:cxn modelId="{986E97AF-F20B-4D22-A3F4-3E487CAA59CD}" type="presOf" srcId="{1AF124FD-3353-4069-9DB9-CAF28B459CAC}" destId="{FAFD0183-2ECA-4921-842C-736BB98C5458}" srcOrd="0" destOrd="0" presId="urn:microsoft.com/office/officeart/2018/2/layout/IconVerticalSolidList"/>
    <dgm:cxn modelId="{A3F861C5-6DDC-4204-8A8B-44767CBCBA3C}" srcId="{607C1877-172D-4B0A-8B65-2FABE3130148}" destId="{1AF124FD-3353-4069-9DB9-CAF28B459CAC}" srcOrd="0" destOrd="0" parTransId="{08E5627A-8237-42E5-81B1-9CE043C1E340}" sibTransId="{6CA772F9-0D3D-4617-BB8F-D65D30F06ADB}"/>
    <dgm:cxn modelId="{536D23E5-33CF-4EC1-B4DB-A047645460BA}" type="presOf" srcId="{37BF1D12-6965-42A6-B427-0E57A7C91FE4}" destId="{04B18E45-A77F-4059-A079-94D72A30E470}" srcOrd="0" destOrd="0" presId="urn:microsoft.com/office/officeart/2018/2/layout/IconVerticalSolidList"/>
    <dgm:cxn modelId="{2A5DA5FB-6D37-43BA-8947-7F363839354D}" type="presOf" srcId="{607C1877-172D-4B0A-8B65-2FABE3130148}" destId="{C2DF883A-D6B1-46BF-BD12-F7679D8FFFD0}" srcOrd="0" destOrd="0" presId="urn:microsoft.com/office/officeart/2018/2/layout/IconVerticalSolidList"/>
    <dgm:cxn modelId="{DD26318C-F6D5-4485-B599-9ACF212B3380}" type="presParOf" srcId="{C2DF883A-D6B1-46BF-BD12-F7679D8FFFD0}" destId="{E167DF51-FAF7-4FE5-84B3-22C47ED39F10}" srcOrd="0" destOrd="0" presId="urn:microsoft.com/office/officeart/2018/2/layout/IconVerticalSolidList"/>
    <dgm:cxn modelId="{D9B6961A-E47D-4F6A-A4C7-2DEE24CD1144}" type="presParOf" srcId="{E167DF51-FAF7-4FE5-84B3-22C47ED39F10}" destId="{0C275428-A829-405F-A232-A55C30694D9D}" srcOrd="0" destOrd="0" presId="urn:microsoft.com/office/officeart/2018/2/layout/IconVerticalSolidList"/>
    <dgm:cxn modelId="{81FA9D02-DC96-4546-B2A3-B4CEE791FC06}" type="presParOf" srcId="{E167DF51-FAF7-4FE5-84B3-22C47ED39F10}" destId="{1AEB7D66-3AF4-411B-AF40-C50EB71CB9DA}" srcOrd="1" destOrd="0" presId="urn:microsoft.com/office/officeart/2018/2/layout/IconVerticalSolidList"/>
    <dgm:cxn modelId="{46C0D923-304D-4B34-B7A5-231FBFCC7934}" type="presParOf" srcId="{E167DF51-FAF7-4FE5-84B3-22C47ED39F10}" destId="{432CB318-D29B-4C1A-939F-9BBA4B6F56CB}" srcOrd="2" destOrd="0" presId="urn:microsoft.com/office/officeart/2018/2/layout/IconVerticalSolidList"/>
    <dgm:cxn modelId="{38FD4D07-8D65-40D0-8C2E-C82A540C6A01}" type="presParOf" srcId="{E167DF51-FAF7-4FE5-84B3-22C47ED39F10}" destId="{FAFD0183-2ECA-4921-842C-736BB98C5458}" srcOrd="3" destOrd="0" presId="urn:microsoft.com/office/officeart/2018/2/layout/IconVerticalSolidList"/>
    <dgm:cxn modelId="{12352BC5-B3D7-4D5F-9027-30DDE7499668}" type="presParOf" srcId="{C2DF883A-D6B1-46BF-BD12-F7679D8FFFD0}" destId="{40E2B11A-8CDC-4CA0-9E9B-D442255A0F08}" srcOrd="1" destOrd="0" presId="urn:microsoft.com/office/officeart/2018/2/layout/IconVerticalSolidList"/>
    <dgm:cxn modelId="{73444DF9-6776-473C-8204-3F309059FDA2}" type="presParOf" srcId="{C2DF883A-D6B1-46BF-BD12-F7679D8FFFD0}" destId="{0E5379D0-A1F9-45FF-9EAF-0F5E13A86D72}" srcOrd="2" destOrd="0" presId="urn:microsoft.com/office/officeart/2018/2/layout/IconVerticalSolidList"/>
    <dgm:cxn modelId="{26A04890-15EB-4A0D-B283-6A467F7A9766}" type="presParOf" srcId="{0E5379D0-A1F9-45FF-9EAF-0F5E13A86D72}" destId="{4C7EEC7C-B56D-4481-AAF9-A68DC0241B3D}" srcOrd="0" destOrd="0" presId="urn:microsoft.com/office/officeart/2018/2/layout/IconVerticalSolidList"/>
    <dgm:cxn modelId="{E5A457E5-E25D-45BB-BD37-F06E463E7F87}" type="presParOf" srcId="{0E5379D0-A1F9-45FF-9EAF-0F5E13A86D72}" destId="{3C36EE04-F98A-442C-B31C-C019BBA1C677}" srcOrd="1" destOrd="0" presId="urn:microsoft.com/office/officeart/2018/2/layout/IconVerticalSolidList"/>
    <dgm:cxn modelId="{4B813D27-EEEB-426E-BAD3-825E322DCD06}" type="presParOf" srcId="{0E5379D0-A1F9-45FF-9EAF-0F5E13A86D72}" destId="{6B5AF3AA-8718-4F63-8CE1-D88B3C5D0B4B}" srcOrd="2" destOrd="0" presId="urn:microsoft.com/office/officeart/2018/2/layout/IconVerticalSolidList"/>
    <dgm:cxn modelId="{14FA354A-B2EF-4B11-AE0E-FAF07C7EA1DE}" type="presParOf" srcId="{0E5379D0-A1F9-45FF-9EAF-0F5E13A86D72}" destId="{05F657F7-FBB8-4EB2-A661-831B9A1D8EB6}" srcOrd="3" destOrd="0" presId="urn:microsoft.com/office/officeart/2018/2/layout/IconVerticalSolidList"/>
    <dgm:cxn modelId="{0076F357-A027-4043-853F-1B3D829AAB9F}" type="presParOf" srcId="{C2DF883A-D6B1-46BF-BD12-F7679D8FFFD0}" destId="{24F958D8-F93B-4A8A-BE93-8887D179C479}" srcOrd="3" destOrd="0" presId="urn:microsoft.com/office/officeart/2018/2/layout/IconVerticalSolidList"/>
    <dgm:cxn modelId="{EA87D3D4-B1AB-4893-B0F2-603A2AC1FE21}" type="presParOf" srcId="{C2DF883A-D6B1-46BF-BD12-F7679D8FFFD0}" destId="{89342D1E-6F6B-47C3-8027-ABC8099DD06C}" srcOrd="4" destOrd="0" presId="urn:microsoft.com/office/officeart/2018/2/layout/IconVerticalSolidList"/>
    <dgm:cxn modelId="{A01BDBAB-43AE-4E1D-AEB0-21C3EADB29B0}" type="presParOf" srcId="{89342D1E-6F6B-47C3-8027-ABC8099DD06C}" destId="{BA696A29-1E9E-4FF0-BD57-54985406B299}" srcOrd="0" destOrd="0" presId="urn:microsoft.com/office/officeart/2018/2/layout/IconVerticalSolidList"/>
    <dgm:cxn modelId="{49EE2A27-CC02-4E49-91F7-51C2EF2AEB4C}" type="presParOf" srcId="{89342D1E-6F6B-47C3-8027-ABC8099DD06C}" destId="{5CD07095-BB2F-4518-B5FA-D8184DA928CD}" srcOrd="1" destOrd="0" presId="urn:microsoft.com/office/officeart/2018/2/layout/IconVerticalSolidList"/>
    <dgm:cxn modelId="{E8BCDF20-DE55-40EF-9DC5-DD157CFE7FB6}" type="presParOf" srcId="{89342D1E-6F6B-47C3-8027-ABC8099DD06C}" destId="{B8F3BE02-E219-4A19-87C1-F0B7A00A5AB3}" srcOrd="2" destOrd="0" presId="urn:microsoft.com/office/officeart/2018/2/layout/IconVerticalSolidList"/>
    <dgm:cxn modelId="{83FEC81F-3140-4B9C-A19C-306A7CB8A0A3}" type="presParOf" srcId="{89342D1E-6F6B-47C3-8027-ABC8099DD06C}" destId="{04B18E45-A77F-4059-A079-94D72A30E470}" srcOrd="3" destOrd="0" presId="urn:microsoft.com/office/officeart/2018/2/layout/IconVerticalSolidList"/>
    <dgm:cxn modelId="{821094D6-4479-4CCF-A5AD-825A1C584BC3}" type="presParOf" srcId="{C2DF883A-D6B1-46BF-BD12-F7679D8FFFD0}" destId="{A773FB10-6311-4C80-A6FE-24AA25E341D5}" srcOrd="5" destOrd="0" presId="urn:microsoft.com/office/officeart/2018/2/layout/IconVerticalSolidList"/>
    <dgm:cxn modelId="{42CC4CC0-1860-4BC2-B91F-FF3ACC7190F3}" type="presParOf" srcId="{C2DF883A-D6B1-46BF-BD12-F7679D8FFFD0}" destId="{69EE2C3F-8AB3-4D30-B21B-E69C86BF7EDB}" srcOrd="6" destOrd="0" presId="urn:microsoft.com/office/officeart/2018/2/layout/IconVerticalSolidList"/>
    <dgm:cxn modelId="{815B69B4-CF9A-425C-BBB6-6C5718074726}" type="presParOf" srcId="{69EE2C3F-8AB3-4D30-B21B-E69C86BF7EDB}" destId="{E948DFF4-0117-4060-84F9-C14D99AF669C}" srcOrd="0" destOrd="0" presId="urn:microsoft.com/office/officeart/2018/2/layout/IconVerticalSolidList"/>
    <dgm:cxn modelId="{2BCE13B1-B238-4084-97DA-01C01C69F15A}" type="presParOf" srcId="{69EE2C3F-8AB3-4D30-B21B-E69C86BF7EDB}" destId="{307D7884-C053-49D1-B09B-12145AA4FD3A}" srcOrd="1" destOrd="0" presId="urn:microsoft.com/office/officeart/2018/2/layout/IconVerticalSolidList"/>
    <dgm:cxn modelId="{DA57A9E9-41E6-41BE-B408-163661ECC30B}" type="presParOf" srcId="{69EE2C3F-8AB3-4D30-B21B-E69C86BF7EDB}" destId="{B1F7D689-DC12-4B55-AFC6-99ADF05BEE71}" srcOrd="2" destOrd="0" presId="urn:microsoft.com/office/officeart/2018/2/layout/IconVerticalSolidList"/>
    <dgm:cxn modelId="{ADC77EA2-4C07-4B18-A410-876262EE57DD}" type="presParOf" srcId="{69EE2C3F-8AB3-4D30-B21B-E69C86BF7EDB}" destId="{81736B87-D940-41A6-B711-F476EFBB4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A1B85A-8A32-4AC5-A758-12D421556C5E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F29610-24C3-436A-914B-D5CEF943F390}">
      <dgm:prSet custT="1"/>
      <dgm:spPr/>
      <dgm:t>
        <a:bodyPr/>
        <a:lstStyle/>
        <a:p>
          <a:r>
            <a:rPr lang="en-US" sz="2000" dirty="0"/>
            <a:t>To substantiate claims for services to avoid incidents of fraud and abuse and to back up claims submitted. Failure will result in payments and lose of revenue.  </a:t>
          </a:r>
        </a:p>
      </dgm:t>
    </dgm:pt>
    <dgm:pt modelId="{66244FD4-8433-4535-932C-5602C431FFC8}" type="parTrans" cxnId="{3FE96969-CC8A-4F56-8D08-C0992FCCCF20}">
      <dgm:prSet/>
      <dgm:spPr/>
      <dgm:t>
        <a:bodyPr/>
        <a:lstStyle/>
        <a:p>
          <a:endParaRPr lang="en-US"/>
        </a:p>
      </dgm:t>
    </dgm:pt>
    <dgm:pt modelId="{8E8C316D-674A-4699-9CEF-4A423C8AEE27}" type="sibTrans" cxnId="{3FE96969-CC8A-4F56-8D08-C0992FCCCF20}">
      <dgm:prSet/>
      <dgm:spPr/>
      <dgm:t>
        <a:bodyPr/>
        <a:lstStyle/>
        <a:p>
          <a:endParaRPr lang="en-US"/>
        </a:p>
      </dgm:t>
    </dgm:pt>
    <dgm:pt modelId="{1B50F581-7AAB-4DDD-A6C0-3138742B5D00}">
      <dgm:prSet custT="1"/>
      <dgm:spPr/>
      <dgm:t>
        <a:bodyPr/>
        <a:lstStyle/>
        <a:p>
          <a:r>
            <a:rPr lang="en-US" sz="2000" dirty="0"/>
            <a:t>Verifies the individuals name, outcomes, service provided, who provided the service.</a:t>
          </a:r>
        </a:p>
      </dgm:t>
    </dgm:pt>
    <dgm:pt modelId="{93B0B54A-BAD4-4B22-9393-7808E95336AC}" type="parTrans" cxnId="{58FF9244-3E5E-4A10-988C-C6EE0A9F6CE2}">
      <dgm:prSet/>
      <dgm:spPr/>
      <dgm:t>
        <a:bodyPr/>
        <a:lstStyle/>
        <a:p>
          <a:endParaRPr lang="en-US"/>
        </a:p>
      </dgm:t>
    </dgm:pt>
    <dgm:pt modelId="{6ECE5881-84EB-4B86-9BD2-387386A70B46}" type="sibTrans" cxnId="{58FF9244-3E5E-4A10-988C-C6EE0A9F6CE2}">
      <dgm:prSet/>
      <dgm:spPr/>
      <dgm:t>
        <a:bodyPr/>
        <a:lstStyle/>
        <a:p>
          <a:endParaRPr lang="en-US"/>
        </a:p>
      </dgm:t>
    </dgm:pt>
    <dgm:pt modelId="{02EC1347-EFC2-403E-A58D-06C66E22E2BA}">
      <dgm:prSet custT="1"/>
      <dgm:spPr/>
      <dgm:t>
        <a:bodyPr/>
        <a:lstStyle/>
        <a:p>
          <a:r>
            <a:rPr lang="en-US" sz="2000" dirty="0"/>
            <a:t>Provides a methodology for gathering necessary information to ensure claims submitted for payment are completed within the guidelines established.</a:t>
          </a:r>
        </a:p>
      </dgm:t>
    </dgm:pt>
    <dgm:pt modelId="{755A9BF6-5600-48D1-B735-D902C7540821}" type="parTrans" cxnId="{F1735821-78A8-4767-B5A7-92C05389737A}">
      <dgm:prSet/>
      <dgm:spPr/>
      <dgm:t>
        <a:bodyPr/>
        <a:lstStyle/>
        <a:p>
          <a:endParaRPr lang="en-US"/>
        </a:p>
      </dgm:t>
    </dgm:pt>
    <dgm:pt modelId="{F1112EE2-280C-421F-A448-9785ECD0D6AD}" type="sibTrans" cxnId="{F1735821-78A8-4767-B5A7-92C05389737A}">
      <dgm:prSet/>
      <dgm:spPr/>
      <dgm:t>
        <a:bodyPr/>
        <a:lstStyle/>
        <a:p>
          <a:endParaRPr lang="en-US"/>
        </a:p>
      </dgm:t>
    </dgm:pt>
    <dgm:pt modelId="{16732438-3586-4AD4-8174-19B5790DB9A1}">
      <dgm:prSet/>
      <dgm:spPr/>
      <dgm:t>
        <a:bodyPr/>
        <a:lstStyle/>
        <a:p>
          <a:r>
            <a:rPr lang="en-US" dirty="0"/>
            <a:t>Documentation is important as it describes and explains the daily events of the individual while in the care of the provider.   </a:t>
          </a:r>
        </a:p>
      </dgm:t>
    </dgm:pt>
    <dgm:pt modelId="{C608A94D-EF84-404B-8C9D-AB6F845C475A}" type="parTrans" cxnId="{0B73F586-56B4-4AFB-A225-03C587F01236}">
      <dgm:prSet/>
      <dgm:spPr/>
      <dgm:t>
        <a:bodyPr/>
        <a:lstStyle/>
        <a:p>
          <a:endParaRPr lang="en-US"/>
        </a:p>
      </dgm:t>
    </dgm:pt>
    <dgm:pt modelId="{95B2B31F-B5C0-4760-AE2F-4E9BAF456D4A}" type="sibTrans" cxnId="{0B73F586-56B4-4AFB-A225-03C587F01236}">
      <dgm:prSet/>
      <dgm:spPr/>
      <dgm:t>
        <a:bodyPr/>
        <a:lstStyle/>
        <a:p>
          <a:endParaRPr lang="en-US"/>
        </a:p>
      </dgm:t>
    </dgm:pt>
    <dgm:pt modelId="{6260711C-4937-46F0-B086-CD448DCAE337}">
      <dgm:prSet custT="1"/>
      <dgm:spPr/>
      <dgm:t>
        <a:bodyPr/>
        <a:lstStyle/>
        <a:p>
          <a:r>
            <a:rPr lang="en-US" sz="2000" dirty="0"/>
            <a:t>Audit protection - ensures UCP is completing the services in accordance with all state, federal laws and within the established set parameters.</a:t>
          </a:r>
        </a:p>
      </dgm:t>
    </dgm:pt>
    <dgm:pt modelId="{BA3B75A3-C6E2-45D3-899F-D3A4DD42DCDB}" type="parTrans" cxnId="{72CA2BD3-BEC2-4033-ACD6-B4E1D67D32BC}">
      <dgm:prSet/>
      <dgm:spPr/>
      <dgm:t>
        <a:bodyPr/>
        <a:lstStyle/>
        <a:p>
          <a:endParaRPr lang="en-US"/>
        </a:p>
      </dgm:t>
    </dgm:pt>
    <dgm:pt modelId="{6C896CC4-45E2-468C-B64F-269018D7AC4A}" type="sibTrans" cxnId="{72CA2BD3-BEC2-4033-ACD6-B4E1D67D32BC}">
      <dgm:prSet/>
      <dgm:spPr/>
      <dgm:t>
        <a:bodyPr/>
        <a:lstStyle/>
        <a:p>
          <a:endParaRPr lang="en-US"/>
        </a:p>
      </dgm:t>
    </dgm:pt>
    <dgm:pt modelId="{9F01D3EF-EC6D-4D00-BAE9-1D7B13D62AC8}" type="pres">
      <dgm:prSet presAssocID="{46A1B85A-8A32-4AC5-A758-12D421556C5E}" presName="Name0" presStyleCnt="0">
        <dgm:presLayoutVars>
          <dgm:dir/>
          <dgm:animLvl val="lvl"/>
          <dgm:resizeHandles val="exact"/>
        </dgm:presLayoutVars>
      </dgm:prSet>
      <dgm:spPr/>
    </dgm:pt>
    <dgm:pt modelId="{D59A64AD-EAA0-4F71-B5C5-5BA1392E5D5A}" type="pres">
      <dgm:prSet presAssocID="{6260711C-4937-46F0-B086-CD448DCAE337}" presName="boxAndChildren" presStyleCnt="0"/>
      <dgm:spPr/>
    </dgm:pt>
    <dgm:pt modelId="{BAB92D59-4926-4B01-8AAF-C00DD3D0206B}" type="pres">
      <dgm:prSet presAssocID="{6260711C-4937-46F0-B086-CD448DCAE337}" presName="parentTextBox" presStyleLbl="node1" presStyleIdx="0" presStyleCnt="5"/>
      <dgm:spPr/>
    </dgm:pt>
    <dgm:pt modelId="{917D1AD2-5832-4011-8A43-002D0FFE2E3C}" type="pres">
      <dgm:prSet presAssocID="{95B2B31F-B5C0-4760-AE2F-4E9BAF456D4A}" presName="sp" presStyleCnt="0"/>
      <dgm:spPr/>
    </dgm:pt>
    <dgm:pt modelId="{829B672D-4820-4E2E-B321-47D2CB6EE484}" type="pres">
      <dgm:prSet presAssocID="{16732438-3586-4AD4-8174-19B5790DB9A1}" presName="arrowAndChildren" presStyleCnt="0"/>
      <dgm:spPr/>
    </dgm:pt>
    <dgm:pt modelId="{B3C63867-0ADC-47B7-8A89-7C3CA905FC02}" type="pres">
      <dgm:prSet presAssocID="{16732438-3586-4AD4-8174-19B5790DB9A1}" presName="parentTextArrow" presStyleLbl="node1" presStyleIdx="1" presStyleCnt="5"/>
      <dgm:spPr/>
    </dgm:pt>
    <dgm:pt modelId="{9A547CEE-629B-4DED-B3FA-16120AFA4943}" type="pres">
      <dgm:prSet presAssocID="{F1112EE2-280C-421F-A448-9785ECD0D6AD}" presName="sp" presStyleCnt="0"/>
      <dgm:spPr/>
    </dgm:pt>
    <dgm:pt modelId="{4876CD71-15AC-48B5-AA45-2BDB3026BB0F}" type="pres">
      <dgm:prSet presAssocID="{02EC1347-EFC2-403E-A58D-06C66E22E2BA}" presName="arrowAndChildren" presStyleCnt="0"/>
      <dgm:spPr/>
    </dgm:pt>
    <dgm:pt modelId="{20DF0E85-39CF-40E4-9039-005F386182E8}" type="pres">
      <dgm:prSet presAssocID="{02EC1347-EFC2-403E-A58D-06C66E22E2BA}" presName="parentTextArrow" presStyleLbl="node1" presStyleIdx="2" presStyleCnt="5"/>
      <dgm:spPr/>
    </dgm:pt>
    <dgm:pt modelId="{C9B71FB9-DF23-461F-93F8-BDC26C96819E}" type="pres">
      <dgm:prSet presAssocID="{6ECE5881-84EB-4B86-9BD2-387386A70B46}" presName="sp" presStyleCnt="0"/>
      <dgm:spPr/>
    </dgm:pt>
    <dgm:pt modelId="{74CD74CC-79C4-42E9-89A2-0FAA4BA0D5C9}" type="pres">
      <dgm:prSet presAssocID="{1B50F581-7AAB-4DDD-A6C0-3138742B5D00}" presName="arrowAndChildren" presStyleCnt="0"/>
      <dgm:spPr/>
    </dgm:pt>
    <dgm:pt modelId="{ECABD177-041E-4447-BF4C-3E6DB6DA5261}" type="pres">
      <dgm:prSet presAssocID="{1B50F581-7AAB-4DDD-A6C0-3138742B5D00}" presName="parentTextArrow" presStyleLbl="node1" presStyleIdx="3" presStyleCnt="5"/>
      <dgm:spPr/>
    </dgm:pt>
    <dgm:pt modelId="{D2BA0C1B-45BA-4DF5-8E84-5E1687C3A172}" type="pres">
      <dgm:prSet presAssocID="{8E8C316D-674A-4699-9CEF-4A423C8AEE27}" presName="sp" presStyleCnt="0"/>
      <dgm:spPr/>
    </dgm:pt>
    <dgm:pt modelId="{1C774439-7B1A-448A-8239-5150DA86FBEB}" type="pres">
      <dgm:prSet presAssocID="{BBF29610-24C3-436A-914B-D5CEF943F390}" presName="arrowAndChildren" presStyleCnt="0"/>
      <dgm:spPr/>
    </dgm:pt>
    <dgm:pt modelId="{990A9395-EA61-437A-B5A6-D9D2AA94559F}" type="pres">
      <dgm:prSet presAssocID="{BBF29610-24C3-436A-914B-D5CEF943F390}" presName="parentTextArrow" presStyleLbl="node1" presStyleIdx="4" presStyleCnt="5"/>
      <dgm:spPr/>
    </dgm:pt>
  </dgm:ptLst>
  <dgm:cxnLst>
    <dgm:cxn modelId="{E5EF9302-271F-4982-8A02-26E740EE0442}" type="presOf" srcId="{02EC1347-EFC2-403E-A58D-06C66E22E2BA}" destId="{20DF0E85-39CF-40E4-9039-005F386182E8}" srcOrd="0" destOrd="0" presId="urn:microsoft.com/office/officeart/2005/8/layout/process4"/>
    <dgm:cxn modelId="{F1735821-78A8-4767-B5A7-92C05389737A}" srcId="{46A1B85A-8A32-4AC5-A758-12D421556C5E}" destId="{02EC1347-EFC2-403E-A58D-06C66E22E2BA}" srcOrd="2" destOrd="0" parTransId="{755A9BF6-5600-48D1-B735-D902C7540821}" sibTransId="{F1112EE2-280C-421F-A448-9785ECD0D6AD}"/>
    <dgm:cxn modelId="{58FF9244-3E5E-4A10-988C-C6EE0A9F6CE2}" srcId="{46A1B85A-8A32-4AC5-A758-12D421556C5E}" destId="{1B50F581-7AAB-4DDD-A6C0-3138742B5D00}" srcOrd="1" destOrd="0" parTransId="{93B0B54A-BAD4-4B22-9393-7808E95336AC}" sibTransId="{6ECE5881-84EB-4B86-9BD2-387386A70B46}"/>
    <dgm:cxn modelId="{F7542067-B598-4714-AE1C-A020CA51BE4B}" type="presOf" srcId="{BBF29610-24C3-436A-914B-D5CEF943F390}" destId="{990A9395-EA61-437A-B5A6-D9D2AA94559F}" srcOrd="0" destOrd="0" presId="urn:microsoft.com/office/officeart/2005/8/layout/process4"/>
    <dgm:cxn modelId="{3FE96969-CC8A-4F56-8D08-C0992FCCCF20}" srcId="{46A1B85A-8A32-4AC5-A758-12D421556C5E}" destId="{BBF29610-24C3-436A-914B-D5CEF943F390}" srcOrd="0" destOrd="0" parTransId="{66244FD4-8433-4535-932C-5602C431FFC8}" sibTransId="{8E8C316D-674A-4699-9CEF-4A423C8AEE27}"/>
    <dgm:cxn modelId="{D34B4676-ED8D-4E5F-A85A-1CAB367EADBF}" type="presOf" srcId="{6260711C-4937-46F0-B086-CD448DCAE337}" destId="{BAB92D59-4926-4B01-8AAF-C00DD3D0206B}" srcOrd="0" destOrd="0" presId="urn:microsoft.com/office/officeart/2005/8/layout/process4"/>
    <dgm:cxn modelId="{0B73F586-56B4-4AFB-A225-03C587F01236}" srcId="{46A1B85A-8A32-4AC5-A758-12D421556C5E}" destId="{16732438-3586-4AD4-8174-19B5790DB9A1}" srcOrd="3" destOrd="0" parTransId="{C608A94D-EF84-404B-8C9D-AB6F845C475A}" sibTransId="{95B2B31F-B5C0-4760-AE2F-4E9BAF456D4A}"/>
    <dgm:cxn modelId="{232401B5-9243-4A1B-ABD7-47BFB3D79D84}" type="presOf" srcId="{1B50F581-7AAB-4DDD-A6C0-3138742B5D00}" destId="{ECABD177-041E-4447-BF4C-3E6DB6DA5261}" srcOrd="0" destOrd="0" presId="urn:microsoft.com/office/officeart/2005/8/layout/process4"/>
    <dgm:cxn modelId="{BEDE9EBD-F6F1-44FD-A13B-8E690D4AA7CD}" type="presOf" srcId="{16732438-3586-4AD4-8174-19B5790DB9A1}" destId="{B3C63867-0ADC-47B7-8A89-7C3CA905FC02}" srcOrd="0" destOrd="0" presId="urn:microsoft.com/office/officeart/2005/8/layout/process4"/>
    <dgm:cxn modelId="{72CA2BD3-BEC2-4033-ACD6-B4E1D67D32BC}" srcId="{46A1B85A-8A32-4AC5-A758-12D421556C5E}" destId="{6260711C-4937-46F0-B086-CD448DCAE337}" srcOrd="4" destOrd="0" parTransId="{BA3B75A3-C6E2-45D3-899F-D3A4DD42DCDB}" sibTransId="{6C896CC4-45E2-468C-B64F-269018D7AC4A}"/>
    <dgm:cxn modelId="{53A1E3F3-E1C5-456A-98E5-EBCE7980722B}" type="presOf" srcId="{46A1B85A-8A32-4AC5-A758-12D421556C5E}" destId="{9F01D3EF-EC6D-4D00-BAE9-1D7B13D62AC8}" srcOrd="0" destOrd="0" presId="urn:microsoft.com/office/officeart/2005/8/layout/process4"/>
    <dgm:cxn modelId="{F61F706D-7A33-4C73-98EF-2C8B07007483}" type="presParOf" srcId="{9F01D3EF-EC6D-4D00-BAE9-1D7B13D62AC8}" destId="{D59A64AD-EAA0-4F71-B5C5-5BA1392E5D5A}" srcOrd="0" destOrd="0" presId="urn:microsoft.com/office/officeart/2005/8/layout/process4"/>
    <dgm:cxn modelId="{B0182A55-F865-463E-8F36-BA0F3A2A1644}" type="presParOf" srcId="{D59A64AD-EAA0-4F71-B5C5-5BA1392E5D5A}" destId="{BAB92D59-4926-4B01-8AAF-C00DD3D0206B}" srcOrd="0" destOrd="0" presId="urn:microsoft.com/office/officeart/2005/8/layout/process4"/>
    <dgm:cxn modelId="{B6A8A5DB-90CA-420B-AD8D-EB6AEB55587D}" type="presParOf" srcId="{9F01D3EF-EC6D-4D00-BAE9-1D7B13D62AC8}" destId="{917D1AD2-5832-4011-8A43-002D0FFE2E3C}" srcOrd="1" destOrd="0" presId="urn:microsoft.com/office/officeart/2005/8/layout/process4"/>
    <dgm:cxn modelId="{768288BB-32B1-4C71-8D9D-14C94F50539A}" type="presParOf" srcId="{9F01D3EF-EC6D-4D00-BAE9-1D7B13D62AC8}" destId="{829B672D-4820-4E2E-B321-47D2CB6EE484}" srcOrd="2" destOrd="0" presId="urn:microsoft.com/office/officeart/2005/8/layout/process4"/>
    <dgm:cxn modelId="{26C1E41B-8C4D-4F6C-8D1F-C91E9299B452}" type="presParOf" srcId="{829B672D-4820-4E2E-B321-47D2CB6EE484}" destId="{B3C63867-0ADC-47B7-8A89-7C3CA905FC02}" srcOrd="0" destOrd="0" presId="urn:microsoft.com/office/officeart/2005/8/layout/process4"/>
    <dgm:cxn modelId="{44FCDB2B-74A3-4510-87EB-2EC1FF75A48F}" type="presParOf" srcId="{9F01D3EF-EC6D-4D00-BAE9-1D7B13D62AC8}" destId="{9A547CEE-629B-4DED-B3FA-16120AFA4943}" srcOrd="3" destOrd="0" presId="urn:microsoft.com/office/officeart/2005/8/layout/process4"/>
    <dgm:cxn modelId="{5E64CE5A-AF60-4DAC-BD35-B1A6DC98E0A8}" type="presParOf" srcId="{9F01D3EF-EC6D-4D00-BAE9-1D7B13D62AC8}" destId="{4876CD71-15AC-48B5-AA45-2BDB3026BB0F}" srcOrd="4" destOrd="0" presId="urn:microsoft.com/office/officeart/2005/8/layout/process4"/>
    <dgm:cxn modelId="{BE584898-7492-4BA3-91E4-FFE595E82494}" type="presParOf" srcId="{4876CD71-15AC-48B5-AA45-2BDB3026BB0F}" destId="{20DF0E85-39CF-40E4-9039-005F386182E8}" srcOrd="0" destOrd="0" presId="urn:microsoft.com/office/officeart/2005/8/layout/process4"/>
    <dgm:cxn modelId="{E0E1D607-91AE-4104-BC9C-57BCE7F3AC3F}" type="presParOf" srcId="{9F01D3EF-EC6D-4D00-BAE9-1D7B13D62AC8}" destId="{C9B71FB9-DF23-461F-93F8-BDC26C96819E}" srcOrd="5" destOrd="0" presId="urn:microsoft.com/office/officeart/2005/8/layout/process4"/>
    <dgm:cxn modelId="{F09E9F9C-FFBF-407A-85CF-AA2BAE492FF9}" type="presParOf" srcId="{9F01D3EF-EC6D-4D00-BAE9-1D7B13D62AC8}" destId="{74CD74CC-79C4-42E9-89A2-0FAA4BA0D5C9}" srcOrd="6" destOrd="0" presId="urn:microsoft.com/office/officeart/2005/8/layout/process4"/>
    <dgm:cxn modelId="{ED6A9D53-810C-4D78-8EC9-19201A5D9E99}" type="presParOf" srcId="{74CD74CC-79C4-42E9-89A2-0FAA4BA0D5C9}" destId="{ECABD177-041E-4447-BF4C-3E6DB6DA5261}" srcOrd="0" destOrd="0" presId="urn:microsoft.com/office/officeart/2005/8/layout/process4"/>
    <dgm:cxn modelId="{251AAB8A-F2DC-47DB-A315-F6156ED21FF6}" type="presParOf" srcId="{9F01D3EF-EC6D-4D00-BAE9-1D7B13D62AC8}" destId="{D2BA0C1B-45BA-4DF5-8E84-5E1687C3A172}" srcOrd="7" destOrd="0" presId="urn:microsoft.com/office/officeart/2005/8/layout/process4"/>
    <dgm:cxn modelId="{7E1C9A3B-F0F0-401B-B3C7-D5E4B79FE4E9}" type="presParOf" srcId="{9F01D3EF-EC6D-4D00-BAE9-1D7B13D62AC8}" destId="{1C774439-7B1A-448A-8239-5150DA86FBEB}" srcOrd="8" destOrd="0" presId="urn:microsoft.com/office/officeart/2005/8/layout/process4"/>
    <dgm:cxn modelId="{D2DC462D-7599-459D-9F8C-1A5E3E3F3C2A}" type="presParOf" srcId="{1C774439-7B1A-448A-8239-5150DA86FBEB}" destId="{990A9395-EA61-437A-B5A6-D9D2AA9455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A3C524-64D2-4C1B-AEE0-B3ACBF40A06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7D2A75-D0D4-4A35-B4A4-23DD2724CDA3}">
      <dgm:prSet custT="1"/>
      <dgm:spPr/>
      <dgm:t>
        <a:bodyPr/>
        <a:lstStyle/>
        <a:p>
          <a:r>
            <a:rPr lang="en-US" sz="2000" dirty="0"/>
            <a:t>Documentation ensures the service is effective in meeting the outcomes established</a:t>
          </a:r>
        </a:p>
      </dgm:t>
    </dgm:pt>
    <dgm:pt modelId="{8F639AD2-C1FA-414A-BB7C-129B4C9F7FDB}" type="parTrans" cxnId="{2CB2D932-777C-409D-B65E-2C1DA1C91944}">
      <dgm:prSet/>
      <dgm:spPr/>
      <dgm:t>
        <a:bodyPr/>
        <a:lstStyle/>
        <a:p>
          <a:endParaRPr lang="en-US"/>
        </a:p>
      </dgm:t>
    </dgm:pt>
    <dgm:pt modelId="{487618F3-36ED-4944-A9EB-26D9822197B4}" type="sibTrans" cxnId="{2CB2D932-777C-409D-B65E-2C1DA1C91944}">
      <dgm:prSet/>
      <dgm:spPr/>
      <dgm:t>
        <a:bodyPr/>
        <a:lstStyle/>
        <a:p>
          <a:endParaRPr lang="en-US"/>
        </a:p>
      </dgm:t>
    </dgm:pt>
    <dgm:pt modelId="{0196EC97-9F6A-48FC-B3D1-D593DD7E6C1A}">
      <dgm:prSet custT="1"/>
      <dgm:spPr/>
      <dgm:t>
        <a:bodyPr/>
        <a:lstStyle/>
        <a:p>
          <a:r>
            <a:rPr lang="en-US" sz="2400" dirty="0"/>
            <a:t>Proof is in the “pudding”  </a:t>
          </a:r>
        </a:p>
      </dgm:t>
    </dgm:pt>
    <dgm:pt modelId="{89A40115-1316-4AA4-903A-B984E1565D39}" type="parTrans" cxnId="{F791D8B9-B8EA-4F26-A3A5-FC8E1B52244D}">
      <dgm:prSet/>
      <dgm:spPr/>
      <dgm:t>
        <a:bodyPr/>
        <a:lstStyle/>
        <a:p>
          <a:endParaRPr lang="en-US"/>
        </a:p>
      </dgm:t>
    </dgm:pt>
    <dgm:pt modelId="{B3027C61-9EB9-4066-8923-BBC9EFA5B0F7}" type="sibTrans" cxnId="{F791D8B9-B8EA-4F26-A3A5-FC8E1B52244D}">
      <dgm:prSet/>
      <dgm:spPr/>
      <dgm:t>
        <a:bodyPr/>
        <a:lstStyle/>
        <a:p>
          <a:endParaRPr lang="en-US"/>
        </a:p>
      </dgm:t>
    </dgm:pt>
    <dgm:pt modelId="{E1300726-C0E2-487E-8B6B-E98166DC10A7}">
      <dgm:prSet custT="1"/>
      <dgm:spPr/>
      <dgm:t>
        <a:bodyPr/>
        <a:lstStyle/>
        <a:p>
          <a:r>
            <a:rPr lang="en-US" sz="2400" dirty="0"/>
            <a:t>Ensures the integrity of the program</a:t>
          </a:r>
        </a:p>
      </dgm:t>
    </dgm:pt>
    <dgm:pt modelId="{B4EA8665-4ECD-4E46-832E-761AE66AD0DD}" type="parTrans" cxnId="{A652F345-7116-4CF8-9B3A-601211C79B5A}">
      <dgm:prSet/>
      <dgm:spPr/>
      <dgm:t>
        <a:bodyPr/>
        <a:lstStyle/>
        <a:p>
          <a:endParaRPr lang="en-US"/>
        </a:p>
      </dgm:t>
    </dgm:pt>
    <dgm:pt modelId="{38D0BB2D-5374-463A-9F8C-5AF1E91013A1}" type="sibTrans" cxnId="{A652F345-7116-4CF8-9B3A-601211C79B5A}">
      <dgm:prSet/>
      <dgm:spPr/>
      <dgm:t>
        <a:bodyPr/>
        <a:lstStyle/>
        <a:p>
          <a:endParaRPr lang="en-US"/>
        </a:p>
      </dgm:t>
    </dgm:pt>
    <dgm:pt modelId="{2050CC89-4C8E-4947-BA12-1354B8A63D0E}">
      <dgm:prSet custT="1"/>
      <dgm:spPr/>
      <dgm:t>
        <a:bodyPr/>
        <a:lstStyle/>
        <a:p>
          <a:r>
            <a:rPr lang="en-US" sz="2000" dirty="0"/>
            <a:t>Documentation is used to evaluate the services for CQI (continuous quality improvement)</a:t>
          </a:r>
        </a:p>
      </dgm:t>
    </dgm:pt>
    <dgm:pt modelId="{8AE46D57-7FEE-4049-A872-87EF2D41AFED}" type="parTrans" cxnId="{D3914FC0-44C1-4C85-A4D2-5B17B89CC572}">
      <dgm:prSet/>
      <dgm:spPr/>
      <dgm:t>
        <a:bodyPr/>
        <a:lstStyle/>
        <a:p>
          <a:endParaRPr lang="en-US"/>
        </a:p>
      </dgm:t>
    </dgm:pt>
    <dgm:pt modelId="{39693156-940D-499F-AE88-7C534BEFC0F0}" type="sibTrans" cxnId="{D3914FC0-44C1-4C85-A4D2-5B17B89CC572}">
      <dgm:prSet/>
      <dgm:spPr/>
      <dgm:t>
        <a:bodyPr/>
        <a:lstStyle/>
        <a:p>
          <a:endParaRPr lang="en-US"/>
        </a:p>
      </dgm:t>
    </dgm:pt>
    <dgm:pt modelId="{FA5995D9-3C75-4412-ABCC-23A7375995F3}">
      <dgm:prSet custT="1"/>
      <dgm:spPr/>
      <dgm:t>
        <a:bodyPr/>
        <a:lstStyle/>
        <a:p>
          <a:r>
            <a:rPr lang="en-US" sz="2400" dirty="0"/>
            <a:t>“If its not in writing it didn’t happen”</a:t>
          </a:r>
        </a:p>
      </dgm:t>
    </dgm:pt>
    <dgm:pt modelId="{683107BF-E8BB-4CD4-BE41-D2384F03549F}" type="parTrans" cxnId="{A141C0E8-A10E-4BCF-B7E9-4E32415CB759}">
      <dgm:prSet/>
      <dgm:spPr/>
      <dgm:t>
        <a:bodyPr/>
        <a:lstStyle/>
        <a:p>
          <a:endParaRPr lang="en-US"/>
        </a:p>
      </dgm:t>
    </dgm:pt>
    <dgm:pt modelId="{D606D853-6333-4B8D-9414-45BB763DC9A1}" type="sibTrans" cxnId="{A141C0E8-A10E-4BCF-B7E9-4E32415CB759}">
      <dgm:prSet/>
      <dgm:spPr/>
      <dgm:t>
        <a:bodyPr/>
        <a:lstStyle/>
        <a:p>
          <a:endParaRPr lang="en-US"/>
        </a:p>
      </dgm:t>
    </dgm:pt>
    <dgm:pt modelId="{88E65FB1-EDB0-4F0A-9BD7-D03ECFD24D35}">
      <dgm:prSet custT="1"/>
      <dgm:spPr/>
      <dgm:t>
        <a:bodyPr/>
        <a:lstStyle/>
        <a:p>
          <a:r>
            <a:rPr lang="en-US" sz="2400" dirty="0"/>
            <a:t>Verifies the events of any particular day.</a:t>
          </a:r>
        </a:p>
      </dgm:t>
    </dgm:pt>
    <dgm:pt modelId="{95E4B345-CF02-4BBE-989B-13348170A1B9}" type="parTrans" cxnId="{ADBC67F3-7A1D-4278-A464-C50A84696E1B}">
      <dgm:prSet/>
      <dgm:spPr/>
      <dgm:t>
        <a:bodyPr/>
        <a:lstStyle/>
        <a:p>
          <a:endParaRPr lang="en-US"/>
        </a:p>
      </dgm:t>
    </dgm:pt>
    <dgm:pt modelId="{F647BF25-AEEF-41DE-A9CA-D22DEE238E68}" type="sibTrans" cxnId="{ADBC67F3-7A1D-4278-A464-C50A84696E1B}">
      <dgm:prSet/>
      <dgm:spPr/>
      <dgm:t>
        <a:bodyPr/>
        <a:lstStyle/>
        <a:p>
          <a:endParaRPr lang="en-US"/>
        </a:p>
      </dgm:t>
    </dgm:pt>
    <dgm:pt modelId="{2C0B2831-5723-41DC-9B0F-13AB571315A4}" type="pres">
      <dgm:prSet presAssocID="{11A3C524-64D2-4C1B-AEE0-B3ACBF40A06F}" presName="Name0" presStyleCnt="0">
        <dgm:presLayoutVars>
          <dgm:dir/>
          <dgm:resizeHandles val="exact"/>
        </dgm:presLayoutVars>
      </dgm:prSet>
      <dgm:spPr/>
    </dgm:pt>
    <dgm:pt modelId="{07A866FD-5945-41FB-AAE7-B0FEDCDC515B}" type="pres">
      <dgm:prSet presAssocID="{B07D2A75-D0D4-4A35-B4A4-23DD2724CDA3}" presName="node" presStyleLbl="node1" presStyleIdx="0" presStyleCnt="6">
        <dgm:presLayoutVars>
          <dgm:bulletEnabled val="1"/>
        </dgm:presLayoutVars>
      </dgm:prSet>
      <dgm:spPr/>
    </dgm:pt>
    <dgm:pt modelId="{C46A3DE7-1B61-4C4B-B3AF-424DB145BF4D}" type="pres">
      <dgm:prSet presAssocID="{487618F3-36ED-4944-A9EB-26D9822197B4}" presName="sibTrans" presStyleLbl="sibTrans1D1" presStyleIdx="0" presStyleCnt="5"/>
      <dgm:spPr/>
    </dgm:pt>
    <dgm:pt modelId="{C727E2CB-EF59-448D-A646-7082C1F80B57}" type="pres">
      <dgm:prSet presAssocID="{487618F3-36ED-4944-A9EB-26D9822197B4}" presName="connectorText" presStyleLbl="sibTrans1D1" presStyleIdx="0" presStyleCnt="5"/>
      <dgm:spPr/>
    </dgm:pt>
    <dgm:pt modelId="{4739C523-2775-4DD2-8F5E-37E680EA8257}" type="pres">
      <dgm:prSet presAssocID="{0196EC97-9F6A-48FC-B3D1-D593DD7E6C1A}" presName="node" presStyleLbl="node1" presStyleIdx="1" presStyleCnt="6">
        <dgm:presLayoutVars>
          <dgm:bulletEnabled val="1"/>
        </dgm:presLayoutVars>
      </dgm:prSet>
      <dgm:spPr/>
    </dgm:pt>
    <dgm:pt modelId="{F2DBA3BC-C2CA-4777-8942-0642D683AE15}" type="pres">
      <dgm:prSet presAssocID="{B3027C61-9EB9-4066-8923-BBC9EFA5B0F7}" presName="sibTrans" presStyleLbl="sibTrans1D1" presStyleIdx="1" presStyleCnt="5"/>
      <dgm:spPr/>
    </dgm:pt>
    <dgm:pt modelId="{25057F07-BE19-4311-8CDC-71D969B5D99B}" type="pres">
      <dgm:prSet presAssocID="{B3027C61-9EB9-4066-8923-BBC9EFA5B0F7}" presName="connectorText" presStyleLbl="sibTrans1D1" presStyleIdx="1" presStyleCnt="5"/>
      <dgm:spPr/>
    </dgm:pt>
    <dgm:pt modelId="{1BCA0099-C6D0-4D60-AA2C-5F96DEBD732F}" type="pres">
      <dgm:prSet presAssocID="{E1300726-C0E2-487E-8B6B-E98166DC10A7}" presName="node" presStyleLbl="node1" presStyleIdx="2" presStyleCnt="6">
        <dgm:presLayoutVars>
          <dgm:bulletEnabled val="1"/>
        </dgm:presLayoutVars>
      </dgm:prSet>
      <dgm:spPr/>
    </dgm:pt>
    <dgm:pt modelId="{EE27F1A5-B41A-46E8-BAED-C60C2E4BD0B2}" type="pres">
      <dgm:prSet presAssocID="{38D0BB2D-5374-463A-9F8C-5AF1E91013A1}" presName="sibTrans" presStyleLbl="sibTrans1D1" presStyleIdx="2" presStyleCnt="5"/>
      <dgm:spPr/>
    </dgm:pt>
    <dgm:pt modelId="{6F2017ED-8B21-4E0E-9E44-EF7ACBBDDD1B}" type="pres">
      <dgm:prSet presAssocID="{38D0BB2D-5374-463A-9F8C-5AF1E91013A1}" presName="connectorText" presStyleLbl="sibTrans1D1" presStyleIdx="2" presStyleCnt="5"/>
      <dgm:spPr/>
    </dgm:pt>
    <dgm:pt modelId="{89451729-C7A0-4B0F-9D8F-79AE9D7B91D9}" type="pres">
      <dgm:prSet presAssocID="{2050CC89-4C8E-4947-BA12-1354B8A63D0E}" presName="node" presStyleLbl="node1" presStyleIdx="3" presStyleCnt="6">
        <dgm:presLayoutVars>
          <dgm:bulletEnabled val="1"/>
        </dgm:presLayoutVars>
      </dgm:prSet>
      <dgm:spPr/>
    </dgm:pt>
    <dgm:pt modelId="{44FCA759-D961-4955-A2C6-1FF619B6F873}" type="pres">
      <dgm:prSet presAssocID="{39693156-940D-499F-AE88-7C534BEFC0F0}" presName="sibTrans" presStyleLbl="sibTrans1D1" presStyleIdx="3" presStyleCnt="5"/>
      <dgm:spPr/>
    </dgm:pt>
    <dgm:pt modelId="{769B8703-FF3D-4139-823A-42B54ED13F44}" type="pres">
      <dgm:prSet presAssocID="{39693156-940D-499F-AE88-7C534BEFC0F0}" presName="connectorText" presStyleLbl="sibTrans1D1" presStyleIdx="3" presStyleCnt="5"/>
      <dgm:spPr/>
    </dgm:pt>
    <dgm:pt modelId="{CA0958F9-009A-4EF1-AAC4-A5F0AB300D66}" type="pres">
      <dgm:prSet presAssocID="{FA5995D9-3C75-4412-ABCC-23A7375995F3}" presName="node" presStyleLbl="node1" presStyleIdx="4" presStyleCnt="6">
        <dgm:presLayoutVars>
          <dgm:bulletEnabled val="1"/>
        </dgm:presLayoutVars>
      </dgm:prSet>
      <dgm:spPr/>
    </dgm:pt>
    <dgm:pt modelId="{27A4678D-E2CA-4BBF-BDD5-BC58C5660037}" type="pres">
      <dgm:prSet presAssocID="{D606D853-6333-4B8D-9414-45BB763DC9A1}" presName="sibTrans" presStyleLbl="sibTrans1D1" presStyleIdx="4" presStyleCnt="5"/>
      <dgm:spPr/>
    </dgm:pt>
    <dgm:pt modelId="{5A6A0C55-A347-477D-A05C-10D2A56F2E30}" type="pres">
      <dgm:prSet presAssocID="{D606D853-6333-4B8D-9414-45BB763DC9A1}" presName="connectorText" presStyleLbl="sibTrans1D1" presStyleIdx="4" presStyleCnt="5"/>
      <dgm:spPr/>
    </dgm:pt>
    <dgm:pt modelId="{32B444C7-DBD1-433A-A6B5-00A581A807E0}" type="pres">
      <dgm:prSet presAssocID="{88E65FB1-EDB0-4F0A-9BD7-D03ECFD24D35}" presName="node" presStyleLbl="node1" presStyleIdx="5" presStyleCnt="6">
        <dgm:presLayoutVars>
          <dgm:bulletEnabled val="1"/>
        </dgm:presLayoutVars>
      </dgm:prSet>
      <dgm:spPr/>
    </dgm:pt>
  </dgm:ptLst>
  <dgm:cxnLst>
    <dgm:cxn modelId="{8036EA12-8E81-4095-91F1-2BEBB7F710B0}" type="presOf" srcId="{88E65FB1-EDB0-4F0A-9BD7-D03ECFD24D35}" destId="{32B444C7-DBD1-433A-A6B5-00A581A807E0}" srcOrd="0" destOrd="0" presId="urn:microsoft.com/office/officeart/2016/7/layout/RepeatingBendingProcessNew"/>
    <dgm:cxn modelId="{2CB2D932-777C-409D-B65E-2C1DA1C91944}" srcId="{11A3C524-64D2-4C1B-AEE0-B3ACBF40A06F}" destId="{B07D2A75-D0D4-4A35-B4A4-23DD2724CDA3}" srcOrd="0" destOrd="0" parTransId="{8F639AD2-C1FA-414A-BB7C-129B4C9F7FDB}" sibTransId="{487618F3-36ED-4944-A9EB-26D9822197B4}"/>
    <dgm:cxn modelId="{A97E0941-3594-4854-BA4E-48A729963211}" type="presOf" srcId="{11A3C524-64D2-4C1B-AEE0-B3ACBF40A06F}" destId="{2C0B2831-5723-41DC-9B0F-13AB571315A4}" srcOrd="0" destOrd="0" presId="urn:microsoft.com/office/officeart/2016/7/layout/RepeatingBendingProcessNew"/>
    <dgm:cxn modelId="{BF96A863-7B8F-4DA8-965D-37FA5BA2DABF}" type="presOf" srcId="{38D0BB2D-5374-463A-9F8C-5AF1E91013A1}" destId="{EE27F1A5-B41A-46E8-BAED-C60C2E4BD0B2}" srcOrd="0" destOrd="0" presId="urn:microsoft.com/office/officeart/2016/7/layout/RepeatingBendingProcessNew"/>
    <dgm:cxn modelId="{18602345-F971-4395-9836-4B5CB9ECEE55}" type="presOf" srcId="{39693156-940D-499F-AE88-7C534BEFC0F0}" destId="{44FCA759-D961-4955-A2C6-1FF619B6F873}" srcOrd="0" destOrd="0" presId="urn:microsoft.com/office/officeart/2016/7/layout/RepeatingBendingProcessNew"/>
    <dgm:cxn modelId="{A652F345-7116-4CF8-9B3A-601211C79B5A}" srcId="{11A3C524-64D2-4C1B-AEE0-B3ACBF40A06F}" destId="{E1300726-C0E2-487E-8B6B-E98166DC10A7}" srcOrd="2" destOrd="0" parTransId="{B4EA8665-4ECD-4E46-832E-761AE66AD0DD}" sibTransId="{38D0BB2D-5374-463A-9F8C-5AF1E91013A1}"/>
    <dgm:cxn modelId="{DDC87A68-2BDE-49A3-AC3D-3C3246645D48}" type="presOf" srcId="{FA5995D9-3C75-4412-ABCC-23A7375995F3}" destId="{CA0958F9-009A-4EF1-AAC4-A5F0AB300D66}" srcOrd="0" destOrd="0" presId="urn:microsoft.com/office/officeart/2016/7/layout/RepeatingBendingProcessNew"/>
    <dgm:cxn modelId="{1788216A-E200-4237-B06D-C3A5ADB4BC34}" type="presOf" srcId="{B07D2A75-D0D4-4A35-B4A4-23DD2724CDA3}" destId="{07A866FD-5945-41FB-AAE7-B0FEDCDC515B}" srcOrd="0" destOrd="0" presId="urn:microsoft.com/office/officeart/2016/7/layout/RepeatingBendingProcessNew"/>
    <dgm:cxn modelId="{7D1EC66B-125B-4C0F-B9E8-592BFA0E56BC}" type="presOf" srcId="{B3027C61-9EB9-4066-8923-BBC9EFA5B0F7}" destId="{F2DBA3BC-C2CA-4777-8942-0642D683AE15}" srcOrd="0" destOrd="0" presId="urn:microsoft.com/office/officeart/2016/7/layout/RepeatingBendingProcessNew"/>
    <dgm:cxn modelId="{63D5CA84-B985-4E6E-AFBA-594767EA1EF6}" type="presOf" srcId="{E1300726-C0E2-487E-8B6B-E98166DC10A7}" destId="{1BCA0099-C6D0-4D60-AA2C-5F96DEBD732F}" srcOrd="0" destOrd="0" presId="urn:microsoft.com/office/officeart/2016/7/layout/RepeatingBendingProcessNew"/>
    <dgm:cxn modelId="{37473F88-A2CB-4093-8E32-4A6FF7551C8C}" type="presOf" srcId="{B3027C61-9EB9-4066-8923-BBC9EFA5B0F7}" destId="{25057F07-BE19-4311-8CDC-71D969B5D99B}" srcOrd="1" destOrd="0" presId="urn:microsoft.com/office/officeart/2016/7/layout/RepeatingBendingProcessNew"/>
    <dgm:cxn modelId="{7CA7668D-F79C-48B5-BBE1-37EAC79DFBD1}" type="presOf" srcId="{487618F3-36ED-4944-A9EB-26D9822197B4}" destId="{C46A3DE7-1B61-4C4B-B3AF-424DB145BF4D}" srcOrd="0" destOrd="0" presId="urn:microsoft.com/office/officeart/2016/7/layout/RepeatingBendingProcessNew"/>
    <dgm:cxn modelId="{F06BDFA9-5405-4C8F-9421-7DEE702B463E}" type="presOf" srcId="{0196EC97-9F6A-48FC-B3D1-D593DD7E6C1A}" destId="{4739C523-2775-4DD2-8F5E-37E680EA8257}" srcOrd="0" destOrd="0" presId="urn:microsoft.com/office/officeart/2016/7/layout/RepeatingBendingProcessNew"/>
    <dgm:cxn modelId="{F791D8B9-B8EA-4F26-A3A5-FC8E1B52244D}" srcId="{11A3C524-64D2-4C1B-AEE0-B3ACBF40A06F}" destId="{0196EC97-9F6A-48FC-B3D1-D593DD7E6C1A}" srcOrd="1" destOrd="0" parTransId="{89A40115-1316-4AA4-903A-B984E1565D39}" sibTransId="{B3027C61-9EB9-4066-8923-BBC9EFA5B0F7}"/>
    <dgm:cxn modelId="{D3914FC0-44C1-4C85-A4D2-5B17B89CC572}" srcId="{11A3C524-64D2-4C1B-AEE0-B3ACBF40A06F}" destId="{2050CC89-4C8E-4947-BA12-1354B8A63D0E}" srcOrd="3" destOrd="0" parTransId="{8AE46D57-7FEE-4049-A872-87EF2D41AFED}" sibTransId="{39693156-940D-499F-AE88-7C534BEFC0F0}"/>
    <dgm:cxn modelId="{F89EE0C4-8CDA-4F90-AE51-B76F8AF87285}" type="presOf" srcId="{2050CC89-4C8E-4947-BA12-1354B8A63D0E}" destId="{89451729-C7A0-4B0F-9D8F-79AE9D7B91D9}" srcOrd="0" destOrd="0" presId="urn:microsoft.com/office/officeart/2016/7/layout/RepeatingBendingProcessNew"/>
    <dgm:cxn modelId="{DFF235E2-BED2-482C-8BDB-73DAA18E5261}" type="presOf" srcId="{D606D853-6333-4B8D-9414-45BB763DC9A1}" destId="{5A6A0C55-A347-477D-A05C-10D2A56F2E30}" srcOrd="1" destOrd="0" presId="urn:microsoft.com/office/officeart/2016/7/layout/RepeatingBendingProcessNew"/>
    <dgm:cxn modelId="{A141C0E8-A10E-4BCF-B7E9-4E32415CB759}" srcId="{11A3C524-64D2-4C1B-AEE0-B3ACBF40A06F}" destId="{FA5995D9-3C75-4412-ABCC-23A7375995F3}" srcOrd="4" destOrd="0" parTransId="{683107BF-E8BB-4CD4-BE41-D2384F03549F}" sibTransId="{D606D853-6333-4B8D-9414-45BB763DC9A1}"/>
    <dgm:cxn modelId="{FDEE52E9-A7B8-46A9-8A38-11256B101A35}" type="presOf" srcId="{38D0BB2D-5374-463A-9F8C-5AF1E91013A1}" destId="{6F2017ED-8B21-4E0E-9E44-EF7ACBBDDD1B}" srcOrd="1" destOrd="0" presId="urn:microsoft.com/office/officeart/2016/7/layout/RepeatingBendingProcessNew"/>
    <dgm:cxn modelId="{44152DED-7371-4842-8B86-25D038025DAC}" type="presOf" srcId="{487618F3-36ED-4944-A9EB-26D9822197B4}" destId="{C727E2CB-EF59-448D-A646-7082C1F80B57}" srcOrd="1" destOrd="0" presId="urn:microsoft.com/office/officeart/2016/7/layout/RepeatingBendingProcessNew"/>
    <dgm:cxn modelId="{3A2064F1-642F-4E05-BFED-8D7B19A42B99}" type="presOf" srcId="{D606D853-6333-4B8D-9414-45BB763DC9A1}" destId="{27A4678D-E2CA-4BBF-BDD5-BC58C5660037}" srcOrd="0" destOrd="0" presId="urn:microsoft.com/office/officeart/2016/7/layout/RepeatingBendingProcessNew"/>
    <dgm:cxn modelId="{885906F2-AAE9-4E1E-A0F5-EEA62CEDAAE1}" type="presOf" srcId="{39693156-940D-499F-AE88-7C534BEFC0F0}" destId="{769B8703-FF3D-4139-823A-42B54ED13F44}" srcOrd="1" destOrd="0" presId="urn:microsoft.com/office/officeart/2016/7/layout/RepeatingBendingProcessNew"/>
    <dgm:cxn modelId="{ADBC67F3-7A1D-4278-A464-C50A84696E1B}" srcId="{11A3C524-64D2-4C1B-AEE0-B3ACBF40A06F}" destId="{88E65FB1-EDB0-4F0A-9BD7-D03ECFD24D35}" srcOrd="5" destOrd="0" parTransId="{95E4B345-CF02-4BBE-989B-13348170A1B9}" sibTransId="{F647BF25-AEEF-41DE-A9CA-D22DEE238E68}"/>
    <dgm:cxn modelId="{E3FF45B2-2D94-4E48-9ED7-39A461940442}" type="presParOf" srcId="{2C0B2831-5723-41DC-9B0F-13AB571315A4}" destId="{07A866FD-5945-41FB-AAE7-B0FEDCDC515B}" srcOrd="0" destOrd="0" presId="urn:microsoft.com/office/officeart/2016/7/layout/RepeatingBendingProcessNew"/>
    <dgm:cxn modelId="{FE5EC666-2877-4D57-AE21-28335DD5A1B7}" type="presParOf" srcId="{2C0B2831-5723-41DC-9B0F-13AB571315A4}" destId="{C46A3DE7-1B61-4C4B-B3AF-424DB145BF4D}" srcOrd="1" destOrd="0" presId="urn:microsoft.com/office/officeart/2016/7/layout/RepeatingBendingProcessNew"/>
    <dgm:cxn modelId="{491A2A6A-D2C8-41A6-8D56-8DC3B1FF7824}" type="presParOf" srcId="{C46A3DE7-1B61-4C4B-B3AF-424DB145BF4D}" destId="{C727E2CB-EF59-448D-A646-7082C1F80B57}" srcOrd="0" destOrd="0" presId="urn:microsoft.com/office/officeart/2016/7/layout/RepeatingBendingProcessNew"/>
    <dgm:cxn modelId="{2B3573B4-2CDE-443C-A131-D65CDBF542F2}" type="presParOf" srcId="{2C0B2831-5723-41DC-9B0F-13AB571315A4}" destId="{4739C523-2775-4DD2-8F5E-37E680EA8257}" srcOrd="2" destOrd="0" presId="urn:microsoft.com/office/officeart/2016/7/layout/RepeatingBendingProcessNew"/>
    <dgm:cxn modelId="{7B4AA982-BCEB-425F-912F-F36D3F221713}" type="presParOf" srcId="{2C0B2831-5723-41DC-9B0F-13AB571315A4}" destId="{F2DBA3BC-C2CA-4777-8942-0642D683AE15}" srcOrd="3" destOrd="0" presId="urn:microsoft.com/office/officeart/2016/7/layout/RepeatingBendingProcessNew"/>
    <dgm:cxn modelId="{4AFAFC2E-B7C7-4BF6-AB12-510C0B5D0EEF}" type="presParOf" srcId="{F2DBA3BC-C2CA-4777-8942-0642D683AE15}" destId="{25057F07-BE19-4311-8CDC-71D969B5D99B}" srcOrd="0" destOrd="0" presId="urn:microsoft.com/office/officeart/2016/7/layout/RepeatingBendingProcessNew"/>
    <dgm:cxn modelId="{3BE89DF3-8F70-4AEF-A163-81C6B678AA72}" type="presParOf" srcId="{2C0B2831-5723-41DC-9B0F-13AB571315A4}" destId="{1BCA0099-C6D0-4D60-AA2C-5F96DEBD732F}" srcOrd="4" destOrd="0" presId="urn:microsoft.com/office/officeart/2016/7/layout/RepeatingBendingProcessNew"/>
    <dgm:cxn modelId="{BE2FD790-D1BE-455F-B508-E18B5D4BF106}" type="presParOf" srcId="{2C0B2831-5723-41DC-9B0F-13AB571315A4}" destId="{EE27F1A5-B41A-46E8-BAED-C60C2E4BD0B2}" srcOrd="5" destOrd="0" presId="urn:microsoft.com/office/officeart/2016/7/layout/RepeatingBendingProcessNew"/>
    <dgm:cxn modelId="{120B4DE5-27F3-4400-9AA5-A3430F6DC1EE}" type="presParOf" srcId="{EE27F1A5-B41A-46E8-BAED-C60C2E4BD0B2}" destId="{6F2017ED-8B21-4E0E-9E44-EF7ACBBDDD1B}" srcOrd="0" destOrd="0" presId="urn:microsoft.com/office/officeart/2016/7/layout/RepeatingBendingProcessNew"/>
    <dgm:cxn modelId="{0DC9DF83-DE6B-465F-9DDC-921D53AC8572}" type="presParOf" srcId="{2C0B2831-5723-41DC-9B0F-13AB571315A4}" destId="{89451729-C7A0-4B0F-9D8F-79AE9D7B91D9}" srcOrd="6" destOrd="0" presId="urn:microsoft.com/office/officeart/2016/7/layout/RepeatingBendingProcessNew"/>
    <dgm:cxn modelId="{29D96699-29F9-48B2-8AFF-7537490AEF03}" type="presParOf" srcId="{2C0B2831-5723-41DC-9B0F-13AB571315A4}" destId="{44FCA759-D961-4955-A2C6-1FF619B6F873}" srcOrd="7" destOrd="0" presId="urn:microsoft.com/office/officeart/2016/7/layout/RepeatingBendingProcessNew"/>
    <dgm:cxn modelId="{4DE38FBE-E042-48B0-9016-D86CDB3D462C}" type="presParOf" srcId="{44FCA759-D961-4955-A2C6-1FF619B6F873}" destId="{769B8703-FF3D-4139-823A-42B54ED13F44}" srcOrd="0" destOrd="0" presId="urn:microsoft.com/office/officeart/2016/7/layout/RepeatingBendingProcessNew"/>
    <dgm:cxn modelId="{6F1E40D9-4E4F-4214-80D6-58BC1AB4D4B7}" type="presParOf" srcId="{2C0B2831-5723-41DC-9B0F-13AB571315A4}" destId="{CA0958F9-009A-4EF1-AAC4-A5F0AB300D66}" srcOrd="8" destOrd="0" presId="urn:microsoft.com/office/officeart/2016/7/layout/RepeatingBendingProcessNew"/>
    <dgm:cxn modelId="{9D88FF5D-3B88-4AFC-A1B2-2D687723C756}" type="presParOf" srcId="{2C0B2831-5723-41DC-9B0F-13AB571315A4}" destId="{27A4678D-E2CA-4BBF-BDD5-BC58C5660037}" srcOrd="9" destOrd="0" presId="urn:microsoft.com/office/officeart/2016/7/layout/RepeatingBendingProcessNew"/>
    <dgm:cxn modelId="{AEB42E38-9187-4334-B2C8-A97338BD2037}" type="presParOf" srcId="{27A4678D-E2CA-4BBF-BDD5-BC58C5660037}" destId="{5A6A0C55-A347-477D-A05C-10D2A56F2E30}" srcOrd="0" destOrd="0" presId="urn:microsoft.com/office/officeart/2016/7/layout/RepeatingBendingProcessNew"/>
    <dgm:cxn modelId="{3726F614-B162-45CF-92BE-D5EB98FA2C37}" type="presParOf" srcId="{2C0B2831-5723-41DC-9B0F-13AB571315A4}" destId="{32B444C7-DBD1-433A-A6B5-00A581A807E0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038ABE-BC32-40D3-97CA-7614C39AAD6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9EBB20-556F-42B3-B314-074302F615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Importance of daily and timely documentation of the individual’s day and events.</a:t>
          </a:r>
        </a:p>
      </dgm:t>
    </dgm:pt>
    <dgm:pt modelId="{ED56705E-A3F3-4642-9AE8-9DB5128763B6}" type="parTrans" cxnId="{D107C4BB-AC3A-4E0D-9616-4397F73CCA83}">
      <dgm:prSet/>
      <dgm:spPr/>
      <dgm:t>
        <a:bodyPr/>
        <a:lstStyle/>
        <a:p>
          <a:endParaRPr lang="en-US"/>
        </a:p>
      </dgm:t>
    </dgm:pt>
    <dgm:pt modelId="{3C8A8EC5-CBF6-4F53-9236-B1211483D220}" type="sibTrans" cxnId="{D107C4BB-AC3A-4E0D-9616-4397F73CCA83}">
      <dgm:prSet/>
      <dgm:spPr/>
      <dgm:t>
        <a:bodyPr/>
        <a:lstStyle/>
        <a:p>
          <a:endParaRPr lang="en-US"/>
        </a:p>
      </dgm:t>
    </dgm:pt>
    <dgm:pt modelId="{BD84196D-1C8C-4DC4-839A-36609542B8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 / Out  logs (CPS Services)</a:t>
          </a:r>
        </a:p>
      </dgm:t>
    </dgm:pt>
    <dgm:pt modelId="{62DAC11A-D4BA-497D-9D18-AE19B1D84993}" type="parTrans" cxnId="{60275664-BE63-4CFD-BDAB-BCF7D209F671}">
      <dgm:prSet/>
      <dgm:spPr/>
      <dgm:t>
        <a:bodyPr/>
        <a:lstStyle/>
        <a:p>
          <a:endParaRPr lang="en-US"/>
        </a:p>
      </dgm:t>
    </dgm:pt>
    <dgm:pt modelId="{9BA46754-35E5-47CE-A037-89EE5EB341B6}" type="sibTrans" cxnId="{60275664-BE63-4CFD-BDAB-BCF7D209F671}">
      <dgm:prSet/>
      <dgm:spPr/>
      <dgm:t>
        <a:bodyPr/>
        <a:lstStyle/>
        <a:p>
          <a:endParaRPr lang="en-US"/>
        </a:p>
      </dgm:t>
    </dgm:pt>
    <dgm:pt modelId="{D2A49156-AA54-4767-A423-560BB5D820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Community Outing events/logs </a:t>
          </a:r>
        </a:p>
      </dgm:t>
    </dgm:pt>
    <dgm:pt modelId="{96322ACD-F27B-41D9-B31D-9D1494C3F724}" type="parTrans" cxnId="{E7A38047-E10B-497A-9C27-96E21FF6D4B9}">
      <dgm:prSet/>
      <dgm:spPr/>
      <dgm:t>
        <a:bodyPr/>
        <a:lstStyle/>
        <a:p>
          <a:endParaRPr lang="en-US"/>
        </a:p>
      </dgm:t>
    </dgm:pt>
    <dgm:pt modelId="{D5A23CE0-BD27-47BE-B8AB-11F74EEE036C}" type="sibTrans" cxnId="{E7A38047-E10B-497A-9C27-96E21FF6D4B9}">
      <dgm:prSet/>
      <dgm:spPr/>
      <dgm:t>
        <a:bodyPr/>
        <a:lstStyle/>
        <a:p>
          <a:endParaRPr lang="en-US"/>
        </a:p>
      </dgm:t>
    </dgm:pt>
    <dgm:pt modelId="{61C35A51-84A7-437F-9795-1C01A117FD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Medication Administration Records (MAR) - all 15 steps are adhered to each administration occurrence</a:t>
          </a:r>
        </a:p>
      </dgm:t>
    </dgm:pt>
    <dgm:pt modelId="{5360098C-6436-40F6-A465-53D4D0A5B0D5}" type="parTrans" cxnId="{0D55401A-9DBB-4465-BFA8-56398427C992}">
      <dgm:prSet/>
      <dgm:spPr/>
      <dgm:t>
        <a:bodyPr/>
        <a:lstStyle/>
        <a:p>
          <a:endParaRPr lang="en-US"/>
        </a:p>
      </dgm:t>
    </dgm:pt>
    <dgm:pt modelId="{3B2C3CD0-8F05-4C00-A539-5E26482FC4A5}" type="sibTrans" cxnId="{0D55401A-9DBB-4465-BFA8-56398427C992}">
      <dgm:prSet/>
      <dgm:spPr/>
      <dgm:t>
        <a:bodyPr/>
        <a:lstStyle/>
        <a:p>
          <a:endParaRPr lang="en-US"/>
        </a:p>
      </dgm:t>
    </dgm:pt>
    <dgm:pt modelId="{CF7508A3-5D07-4014-B0FE-4C9C092396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Service Notes </a:t>
          </a:r>
        </a:p>
      </dgm:t>
    </dgm:pt>
    <dgm:pt modelId="{3F960FF1-86FD-44BA-8451-83A33449A906}" type="parTrans" cxnId="{E02CC971-03E5-4DFD-B004-AFECE9F1A468}">
      <dgm:prSet/>
      <dgm:spPr/>
      <dgm:t>
        <a:bodyPr/>
        <a:lstStyle/>
        <a:p>
          <a:endParaRPr lang="en-US"/>
        </a:p>
      </dgm:t>
    </dgm:pt>
    <dgm:pt modelId="{DFDF4F67-2BAC-475F-B0EF-1A0FF3028056}" type="sibTrans" cxnId="{E02CC971-03E5-4DFD-B004-AFECE9F1A468}">
      <dgm:prSet/>
      <dgm:spPr/>
      <dgm:t>
        <a:bodyPr/>
        <a:lstStyle/>
        <a:p>
          <a:endParaRPr lang="en-US"/>
        </a:p>
      </dgm:t>
    </dgm:pt>
    <dgm:pt modelId="{DD86BBFD-1A8A-4256-A220-2A3E525DAA80}" type="pres">
      <dgm:prSet presAssocID="{30038ABE-BC32-40D3-97CA-7614C39AAD67}" presName="root" presStyleCnt="0">
        <dgm:presLayoutVars>
          <dgm:dir/>
          <dgm:resizeHandles val="exact"/>
        </dgm:presLayoutVars>
      </dgm:prSet>
      <dgm:spPr/>
    </dgm:pt>
    <dgm:pt modelId="{6E4EB8BC-D3B6-4395-A9D8-057F5187E5EF}" type="pres">
      <dgm:prSet presAssocID="{9B9EBB20-556F-42B3-B314-074302F6156A}" presName="compNode" presStyleCnt="0"/>
      <dgm:spPr/>
    </dgm:pt>
    <dgm:pt modelId="{1F30521C-A8D9-4B49-862E-9A4CD3C3569F}" type="pres">
      <dgm:prSet presAssocID="{9B9EBB20-556F-42B3-B314-074302F6156A}" presName="bgRect" presStyleLbl="bgShp" presStyleIdx="0" presStyleCnt="5"/>
      <dgm:spPr/>
    </dgm:pt>
    <dgm:pt modelId="{4B13A942-1800-427D-ADC3-BFFE97938DD3}" type="pres">
      <dgm:prSet presAssocID="{9B9EBB20-556F-42B3-B314-074302F6156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2AF2B743-CC20-4B1A-9634-ED3CCCBB932A}" type="pres">
      <dgm:prSet presAssocID="{9B9EBB20-556F-42B3-B314-074302F6156A}" presName="spaceRect" presStyleCnt="0"/>
      <dgm:spPr/>
    </dgm:pt>
    <dgm:pt modelId="{AF89B419-8D8E-4213-96B9-71A99D3C5E7B}" type="pres">
      <dgm:prSet presAssocID="{9B9EBB20-556F-42B3-B314-074302F6156A}" presName="parTx" presStyleLbl="revTx" presStyleIdx="0" presStyleCnt="5">
        <dgm:presLayoutVars>
          <dgm:chMax val="0"/>
          <dgm:chPref val="0"/>
        </dgm:presLayoutVars>
      </dgm:prSet>
      <dgm:spPr/>
    </dgm:pt>
    <dgm:pt modelId="{AF8CD080-AD20-420F-97BC-87AB55E42B1E}" type="pres">
      <dgm:prSet presAssocID="{3C8A8EC5-CBF6-4F53-9236-B1211483D220}" presName="sibTrans" presStyleCnt="0"/>
      <dgm:spPr/>
    </dgm:pt>
    <dgm:pt modelId="{78B78820-333C-462E-BEF6-0F5C41EA98BB}" type="pres">
      <dgm:prSet presAssocID="{BD84196D-1C8C-4DC4-839A-36609542B843}" presName="compNode" presStyleCnt="0"/>
      <dgm:spPr/>
    </dgm:pt>
    <dgm:pt modelId="{75B68F0E-637D-497B-853D-D2C45211AB58}" type="pres">
      <dgm:prSet presAssocID="{BD84196D-1C8C-4DC4-839A-36609542B843}" presName="bgRect" presStyleLbl="bgShp" presStyleIdx="1" presStyleCnt="5"/>
      <dgm:spPr/>
    </dgm:pt>
    <dgm:pt modelId="{3146395D-6DC6-4B44-951F-84FA4BFF532D}" type="pres">
      <dgm:prSet presAssocID="{BD84196D-1C8C-4DC4-839A-36609542B84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16AF2DFD-9BA1-4FE6-ADFD-0309D141B9A4}" type="pres">
      <dgm:prSet presAssocID="{BD84196D-1C8C-4DC4-839A-36609542B843}" presName="spaceRect" presStyleCnt="0"/>
      <dgm:spPr/>
    </dgm:pt>
    <dgm:pt modelId="{C9D0C395-8459-4092-AC42-4E154C9D42E4}" type="pres">
      <dgm:prSet presAssocID="{BD84196D-1C8C-4DC4-839A-36609542B843}" presName="parTx" presStyleLbl="revTx" presStyleIdx="1" presStyleCnt="5">
        <dgm:presLayoutVars>
          <dgm:chMax val="0"/>
          <dgm:chPref val="0"/>
        </dgm:presLayoutVars>
      </dgm:prSet>
      <dgm:spPr/>
    </dgm:pt>
    <dgm:pt modelId="{F0A55F7E-C368-4F7F-9EE2-5592FF46667C}" type="pres">
      <dgm:prSet presAssocID="{9BA46754-35E5-47CE-A037-89EE5EB341B6}" presName="sibTrans" presStyleCnt="0"/>
      <dgm:spPr/>
    </dgm:pt>
    <dgm:pt modelId="{15AA999F-879D-44C5-BB56-2E651F714BDD}" type="pres">
      <dgm:prSet presAssocID="{D2A49156-AA54-4767-A423-560BB5D820ED}" presName="compNode" presStyleCnt="0"/>
      <dgm:spPr/>
    </dgm:pt>
    <dgm:pt modelId="{4EDE81D7-30B5-4F63-8D7A-BEB1DA9B950A}" type="pres">
      <dgm:prSet presAssocID="{D2A49156-AA54-4767-A423-560BB5D820ED}" presName="bgRect" presStyleLbl="bgShp" presStyleIdx="2" presStyleCnt="5"/>
      <dgm:spPr/>
    </dgm:pt>
    <dgm:pt modelId="{20F1513C-5340-43F4-8D8D-AC029EE9C7CC}" type="pres">
      <dgm:prSet presAssocID="{D2A49156-AA54-4767-A423-560BB5D820E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A810FB36-7933-4B56-8F70-971E51F4DC8A}" type="pres">
      <dgm:prSet presAssocID="{D2A49156-AA54-4767-A423-560BB5D820ED}" presName="spaceRect" presStyleCnt="0"/>
      <dgm:spPr/>
    </dgm:pt>
    <dgm:pt modelId="{E3D53A08-323F-48F4-BF0E-F6107A968AD8}" type="pres">
      <dgm:prSet presAssocID="{D2A49156-AA54-4767-A423-560BB5D820ED}" presName="parTx" presStyleLbl="revTx" presStyleIdx="2" presStyleCnt="5">
        <dgm:presLayoutVars>
          <dgm:chMax val="0"/>
          <dgm:chPref val="0"/>
        </dgm:presLayoutVars>
      </dgm:prSet>
      <dgm:spPr/>
    </dgm:pt>
    <dgm:pt modelId="{01D5A522-FC1B-4726-87DA-2862611C9124}" type="pres">
      <dgm:prSet presAssocID="{D5A23CE0-BD27-47BE-B8AB-11F74EEE036C}" presName="sibTrans" presStyleCnt="0"/>
      <dgm:spPr/>
    </dgm:pt>
    <dgm:pt modelId="{7C5AA425-01DE-4916-80D2-0573882D7DF4}" type="pres">
      <dgm:prSet presAssocID="{61C35A51-84A7-437F-9795-1C01A117FDD2}" presName="compNode" presStyleCnt="0"/>
      <dgm:spPr/>
    </dgm:pt>
    <dgm:pt modelId="{9A2D9ED6-BDF1-4841-BD69-AE7FF3092AA4}" type="pres">
      <dgm:prSet presAssocID="{61C35A51-84A7-437F-9795-1C01A117FDD2}" presName="bgRect" presStyleLbl="bgShp" presStyleIdx="3" presStyleCnt="5"/>
      <dgm:spPr/>
    </dgm:pt>
    <dgm:pt modelId="{5B2795B2-703D-4648-AD43-6175E3529F23}" type="pres">
      <dgm:prSet presAssocID="{61C35A51-84A7-437F-9795-1C01A117FDD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4F897606-D613-4D87-9A56-2ECBA84143A3}" type="pres">
      <dgm:prSet presAssocID="{61C35A51-84A7-437F-9795-1C01A117FDD2}" presName="spaceRect" presStyleCnt="0"/>
      <dgm:spPr/>
    </dgm:pt>
    <dgm:pt modelId="{203E1CCE-974C-4188-8594-F27E844388A2}" type="pres">
      <dgm:prSet presAssocID="{61C35A51-84A7-437F-9795-1C01A117FDD2}" presName="parTx" presStyleLbl="revTx" presStyleIdx="3" presStyleCnt="5">
        <dgm:presLayoutVars>
          <dgm:chMax val="0"/>
          <dgm:chPref val="0"/>
        </dgm:presLayoutVars>
      </dgm:prSet>
      <dgm:spPr/>
    </dgm:pt>
    <dgm:pt modelId="{C84B420C-7A6E-4D9C-BE41-C946C499A3E3}" type="pres">
      <dgm:prSet presAssocID="{3B2C3CD0-8F05-4C00-A539-5E26482FC4A5}" presName="sibTrans" presStyleCnt="0"/>
      <dgm:spPr/>
    </dgm:pt>
    <dgm:pt modelId="{571AF05B-80EB-4A15-8ABD-DE2AAB3BF66B}" type="pres">
      <dgm:prSet presAssocID="{CF7508A3-5D07-4014-B0FE-4C9C0923967A}" presName="compNode" presStyleCnt="0"/>
      <dgm:spPr/>
    </dgm:pt>
    <dgm:pt modelId="{B1E0F18F-D6BD-4885-AD3C-A8C911509585}" type="pres">
      <dgm:prSet presAssocID="{CF7508A3-5D07-4014-B0FE-4C9C0923967A}" presName="bgRect" presStyleLbl="bgShp" presStyleIdx="4" presStyleCnt="5"/>
      <dgm:spPr/>
    </dgm:pt>
    <dgm:pt modelId="{DA63154B-95EF-4645-BEC0-16F82A3DF849}" type="pres">
      <dgm:prSet presAssocID="{CF7508A3-5D07-4014-B0FE-4C9C0923967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434FB02-459D-4442-9AA4-516A3DEF5087}" type="pres">
      <dgm:prSet presAssocID="{CF7508A3-5D07-4014-B0FE-4C9C0923967A}" presName="spaceRect" presStyleCnt="0"/>
      <dgm:spPr/>
    </dgm:pt>
    <dgm:pt modelId="{17E0F60E-DAB4-4118-B8F9-DA7427AE6FD9}" type="pres">
      <dgm:prSet presAssocID="{CF7508A3-5D07-4014-B0FE-4C9C0923967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D55401A-9DBB-4465-BFA8-56398427C992}" srcId="{30038ABE-BC32-40D3-97CA-7614C39AAD67}" destId="{61C35A51-84A7-437F-9795-1C01A117FDD2}" srcOrd="3" destOrd="0" parTransId="{5360098C-6436-40F6-A465-53D4D0A5B0D5}" sibTransId="{3B2C3CD0-8F05-4C00-A539-5E26482FC4A5}"/>
    <dgm:cxn modelId="{21141541-EE59-4023-BD76-2537026AD048}" type="presOf" srcId="{BD84196D-1C8C-4DC4-839A-36609542B843}" destId="{C9D0C395-8459-4092-AC42-4E154C9D42E4}" srcOrd="0" destOrd="0" presId="urn:microsoft.com/office/officeart/2018/2/layout/IconVerticalSolidList"/>
    <dgm:cxn modelId="{86CEB541-C804-4508-85E6-D6EBB99F814F}" type="presOf" srcId="{CF7508A3-5D07-4014-B0FE-4C9C0923967A}" destId="{17E0F60E-DAB4-4118-B8F9-DA7427AE6FD9}" srcOrd="0" destOrd="0" presId="urn:microsoft.com/office/officeart/2018/2/layout/IconVerticalSolidList"/>
    <dgm:cxn modelId="{60275664-BE63-4CFD-BDAB-BCF7D209F671}" srcId="{30038ABE-BC32-40D3-97CA-7614C39AAD67}" destId="{BD84196D-1C8C-4DC4-839A-36609542B843}" srcOrd="1" destOrd="0" parTransId="{62DAC11A-D4BA-497D-9D18-AE19B1D84993}" sibTransId="{9BA46754-35E5-47CE-A037-89EE5EB341B6}"/>
    <dgm:cxn modelId="{E7A38047-E10B-497A-9C27-96E21FF6D4B9}" srcId="{30038ABE-BC32-40D3-97CA-7614C39AAD67}" destId="{D2A49156-AA54-4767-A423-560BB5D820ED}" srcOrd="2" destOrd="0" parTransId="{96322ACD-F27B-41D9-B31D-9D1494C3F724}" sibTransId="{D5A23CE0-BD27-47BE-B8AB-11F74EEE036C}"/>
    <dgm:cxn modelId="{C5F43F68-F9A2-46C1-8AC7-5B60314C2BF1}" type="presOf" srcId="{61C35A51-84A7-437F-9795-1C01A117FDD2}" destId="{203E1CCE-974C-4188-8594-F27E844388A2}" srcOrd="0" destOrd="0" presId="urn:microsoft.com/office/officeart/2018/2/layout/IconVerticalSolidList"/>
    <dgm:cxn modelId="{A7DA9070-B31C-4991-8AE9-1919F4D4D23C}" type="presOf" srcId="{D2A49156-AA54-4767-A423-560BB5D820ED}" destId="{E3D53A08-323F-48F4-BF0E-F6107A968AD8}" srcOrd="0" destOrd="0" presId="urn:microsoft.com/office/officeart/2018/2/layout/IconVerticalSolidList"/>
    <dgm:cxn modelId="{E02CC971-03E5-4DFD-B004-AFECE9F1A468}" srcId="{30038ABE-BC32-40D3-97CA-7614C39AAD67}" destId="{CF7508A3-5D07-4014-B0FE-4C9C0923967A}" srcOrd="4" destOrd="0" parTransId="{3F960FF1-86FD-44BA-8451-83A33449A906}" sibTransId="{DFDF4F67-2BAC-475F-B0EF-1A0FF3028056}"/>
    <dgm:cxn modelId="{D107C4BB-AC3A-4E0D-9616-4397F73CCA83}" srcId="{30038ABE-BC32-40D3-97CA-7614C39AAD67}" destId="{9B9EBB20-556F-42B3-B314-074302F6156A}" srcOrd="0" destOrd="0" parTransId="{ED56705E-A3F3-4642-9AE8-9DB5128763B6}" sibTransId="{3C8A8EC5-CBF6-4F53-9236-B1211483D220}"/>
    <dgm:cxn modelId="{C0544BC8-C42E-4946-BEA2-3A1A18049EBA}" type="presOf" srcId="{30038ABE-BC32-40D3-97CA-7614C39AAD67}" destId="{DD86BBFD-1A8A-4256-A220-2A3E525DAA80}" srcOrd="0" destOrd="0" presId="urn:microsoft.com/office/officeart/2018/2/layout/IconVerticalSolidList"/>
    <dgm:cxn modelId="{981910D8-9CD0-489A-8209-7EB1B3D0836B}" type="presOf" srcId="{9B9EBB20-556F-42B3-B314-074302F6156A}" destId="{AF89B419-8D8E-4213-96B9-71A99D3C5E7B}" srcOrd="0" destOrd="0" presId="urn:microsoft.com/office/officeart/2018/2/layout/IconVerticalSolidList"/>
    <dgm:cxn modelId="{B8FFC903-CBFB-4677-A892-295AF62CC490}" type="presParOf" srcId="{DD86BBFD-1A8A-4256-A220-2A3E525DAA80}" destId="{6E4EB8BC-D3B6-4395-A9D8-057F5187E5EF}" srcOrd="0" destOrd="0" presId="urn:microsoft.com/office/officeart/2018/2/layout/IconVerticalSolidList"/>
    <dgm:cxn modelId="{DEFA6923-4F75-4EC7-8FFD-80A9D00829B3}" type="presParOf" srcId="{6E4EB8BC-D3B6-4395-A9D8-057F5187E5EF}" destId="{1F30521C-A8D9-4B49-862E-9A4CD3C3569F}" srcOrd="0" destOrd="0" presId="urn:microsoft.com/office/officeart/2018/2/layout/IconVerticalSolidList"/>
    <dgm:cxn modelId="{E2F9704C-AAD5-4608-99EE-6DF13B737071}" type="presParOf" srcId="{6E4EB8BC-D3B6-4395-A9D8-057F5187E5EF}" destId="{4B13A942-1800-427D-ADC3-BFFE97938DD3}" srcOrd="1" destOrd="0" presId="urn:microsoft.com/office/officeart/2018/2/layout/IconVerticalSolidList"/>
    <dgm:cxn modelId="{643C841A-1A5F-4B6D-A4D3-FCA384F060EC}" type="presParOf" srcId="{6E4EB8BC-D3B6-4395-A9D8-057F5187E5EF}" destId="{2AF2B743-CC20-4B1A-9634-ED3CCCBB932A}" srcOrd="2" destOrd="0" presId="urn:microsoft.com/office/officeart/2018/2/layout/IconVerticalSolidList"/>
    <dgm:cxn modelId="{ADAA0F8F-BBE1-475B-AC3E-D5AD81A111C7}" type="presParOf" srcId="{6E4EB8BC-D3B6-4395-A9D8-057F5187E5EF}" destId="{AF89B419-8D8E-4213-96B9-71A99D3C5E7B}" srcOrd="3" destOrd="0" presId="urn:microsoft.com/office/officeart/2018/2/layout/IconVerticalSolidList"/>
    <dgm:cxn modelId="{C7276446-34E1-4AA7-B58B-ED0B48479AD0}" type="presParOf" srcId="{DD86BBFD-1A8A-4256-A220-2A3E525DAA80}" destId="{AF8CD080-AD20-420F-97BC-87AB55E42B1E}" srcOrd="1" destOrd="0" presId="urn:microsoft.com/office/officeart/2018/2/layout/IconVerticalSolidList"/>
    <dgm:cxn modelId="{33432CE0-62F7-4F0D-B5B4-DB1FA17DDDF9}" type="presParOf" srcId="{DD86BBFD-1A8A-4256-A220-2A3E525DAA80}" destId="{78B78820-333C-462E-BEF6-0F5C41EA98BB}" srcOrd="2" destOrd="0" presId="urn:microsoft.com/office/officeart/2018/2/layout/IconVerticalSolidList"/>
    <dgm:cxn modelId="{F6435A65-8F30-4AB7-9432-7FB1A5364E78}" type="presParOf" srcId="{78B78820-333C-462E-BEF6-0F5C41EA98BB}" destId="{75B68F0E-637D-497B-853D-D2C45211AB58}" srcOrd="0" destOrd="0" presId="urn:microsoft.com/office/officeart/2018/2/layout/IconVerticalSolidList"/>
    <dgm:cxn modelId="{6FB340B2-7D36-425B-AE61-6C517C9ABDC5}" type="presParOf" srcId="{78B78820-333C-462E-BEF6-0F5C41EA98BB}" destId="{3146395D-6DC6-4B44-951F-84FA4BFF532D}" srcOrd="1" destOrd="0" presId="urn:microsoft.com/office/officeart/2018/2/layout/IconVerticalSolidList"/>
    <dgm:cxn modelId="{444C15BE-E660-4DE2-A220-B66B0C9BC8B6}" type="presParOf" srcId="{78B78820-333C-462E-BEF6-0F5C41EA98BB}" destId="{16AF2DFD-9BA1-4FE6-ADFD-0309D141B9A4}" srcOrd="2" destOrd="0" presId="urn:microsoft.com/office/officeart/2018/2/layout/IconVerticalSolidList"/>
    <dgm:cxn modelId="{7B8F0B86-A5DB-416A-9AE6-1EF17311A423}" type="presParOf" srcId="{78B78820-333C-462E-BEF6-0F5C41EA98BB}" destId="{C9D0C395-8459-4092-AC42-4E154C9D42E4}" srcOrd="3" destOrd="0" presId="urn:microsoft.com/office/officeart/2018/2/layout/IconVerticalSolidList"/>
    <dgm:cxn modelId="{E842CB99-F1AD-4A01-8DB1-868592ED9008}" type="presParOf" srcId="{DD86BBFD-1A8A-4256-A220-2A3E525DAA80}" destId="{F0A55F7E-C368-4F7F-9EE2-5592FF46667C}" srcOrd="3" destOrd="0" presId="urn:microsoft.com/office/officeart/2018/2/layout/IconVerticalSolidList"/>
    <dgm:cxn modelId="{389471E4-DDA0-4D49-AE50-B5C72631A4F0}" type="presParOf" srcId="{DD86BBFD-1A8A-4256-A220-2A3E525DAA80}" destId="{15AA999F-879D-44C5-BB56-2E651F714BDD}" srcOrd="4" destOrd="0" presId="urn:microsoft.com/office/officeart/2018/2/layout/IconVerticalSolidList"/>
    <dgm:cxn modelId="{D6FEA0BD-6AC6-47C4-9065-A5AF6FA50AAE}" type="presParOf" srcId="{15AA999F-879D-44C5-BB56-2E651F714BDD}" destId="{4EDE81D7-30B5-4F63-8D7A-BEB1DA9B950A}" srcOrd="0" destOrd="0" presId="urn:microsoft.com/office/officeart/2018/2/layout/IconVerticalSolidList"/>
    <dgm:cxn modelId="{14A8C3C2-79F7-4EBC-B58A-73129EFBDEB4}" type="presParOf" srcId="{15AA999F-879D-44C5-BB56-2E651F714BDD}" destId="{20F1513C-5340-43F4-8D8D-AC029EE9C7CC}" srcOrd="1" destOrd="0" presId="urn:microsoft.com/office/officeart/2018/2/layout/IconVerticalSolidList"/>
    <dgm:cxn modelId="{23F39E43-1D70-479B-85AD-AC81C9863B5A}" type="presParOf" srcId="{15AA999F-879D-44C5-BB56-2E651F714BDD}" destId="{A810FB36-7933-4B56-8F70-971E51F4DC8A}" srcOrd="2" destOrd="0" presId="urn:microsoft.com/office/officeart/2018/2/layout/IconVerticalSolidList"/>
    <dgm:cxn modelId="{7A148585-3D7C-4993-AA90-93184375F1DD}" type="presParOf" srcId="{15AA999F-879D-44C5-BB56-2E651F714BDD}" destId="{E3D53A08-323F-48F4-BF0E-F6107A968AD8}" srcOrd="3" destOrd="0" presId="urn:microsoft.com/office/officeart/2018/2/layout/IconVerticalSolidList"/>
    <dgm:cxn modelId="{09DE80B4-CCC2-45F0-BCB4-A0864A5A09FF}" type="presParOf" srcId="{DD86BBFD-1A8A-4256-A220-2A3E525DAA80}" destId="{01D5A522-FC1B-4726-87DA-2862611C9124}" srcOrd="5" destOrd="0" presId="urn:microsoft.com/office/officeart/2018/2/layout/IconVerticalSolidList"/>
    <dgm:cxn modelId="{DEB014BE-E16A-4356-9BE4-0FDE580C613F}" type="presParOf" srcId="{DD86BBFD-1A8A-4256-A220-2A3E525DAA80}" destId="{7C5AA425-01DE-4916-80D2-0573882D7DF4}" srcOrd="6" destOrd="0" presId="urn:microsoft.com/office/officeart/2018/2/layout/IconVerticalSolidList"/>
    <dgm:cxn modelId="{4F821EE5-6C7D-4236-8C69-D8B71323E024}" type="presParOf" srcId="{7C5AA425-01DE-4916-80D2-0573882D7DF4}" destId="{9A2D9ED6-BDF1-4841-BD69-AE7FF3092AA4}" srcOrd="0" destOrd="0" presId="urn:microsoft.com/office/officeart/2018/2/layout/IconVerticalSolidList"/>
    <dgm:cxn modelId="{446AA665-D2F5-4EC1-949B-3C904C8C078F}" type="presParOf" srcId="{7C5AA425-01DE-4916-80D2-0573882D7DF4}" destId="{5B2795B2-703D-4648-AD43-6175E3529F23}" srcOrd="1" destOrd="0" presId="urn:microsoft.com/office/officeart/2018/2/layout/IconVerticalSolidList"/>
    <dgm:cxn modelId="{988D5260-8DA4-4E32-9A93-BC835CB1D2BD}" type="presParOf" srcId="{7C5AA425-01DE-4916-80D2-0573882D7DF4}" destId="{4F897606-D613-4D87-9A56-2ECBA84143A3}" srcOrd="2" destOrd="0" presId="urn:microsoft.com/office/officeart/2018/2/layout/IconVerticalSolidList"/>
    <dgm:cxn modelId="{D0CE9CA7-08F8-44E9-B06D-920B4EADADFA}" type="presParOf" srcId="{7C5AA425-01DE-4916-80D2-0573882D7DF4}" destId="{203E1CCE-974C-4188-8594-F27E844388A2}" srcOrd="3" destOrd="0" presId="urn:microsoft.com/office/officeart/2018/2/layout/IconVerticalSolidList"/>
    <dgm:cxn modelId="{FABD4C77-0CCA-474B-A54A-F91DEC70ED32}" type="presParOf" srcId="{DD86BBFD-1A8A-4256-A220-2A3E525DAA80}" destId="{C84B420C-7A6E-4D9C-BE41-C946C499A3E3}" srcOrd="7" destOrd="0" presId="urn:microsoft.com/office/officeart/2018/2/layout/IconVerticalSolidList"/>
    <dgm:cxn modelId="{96F808F0-204C-4C07-B2E4-43F22AF5AFD2}" type="presParOf" srcId="{DD86BBFD-1A8A-4256-A220-2A3E525DAA80}" destId="{571AF05B-80EB-4A15-8ABD-DE2AAB3BF66B}" srcOrd="8" destOrd="0" presId="urn:microsoft.com/office/officeart/2018/2/layout/IconVerticalSolidList"/>
    <dgm:cxn modelId="{55485977-068B-4F35-ADF1-3FF267BCAB80}" type="presParOf" srcId="{571AF05B-80EB-4A15-8ABD-DE2AAB3BF66B}" destId="{B1E0F18F-D6BD-4885-AD3C-A8C911509585}" srcOrd="0" destOrd="0" presId="urn:microsoft.com/office/officeart/2018/2/layout/IconVerticalSolidList"/>
    <dgm:cxn modelId="{9BAF5424-785A-4492-A53E-CBB50CA4A22C}" type="presParOf" srcId="{571AF05B-80EB-4A15-8ABD-DE2AAB3BF66B}" destId="{DA63154B-95EF-4645-BEC0-16F82A3DF849}" srcOrd="1" destOrd="0" presId="urn:microsoft.com/office/officeart/2018/2/layout/IconVerticalSolidList"/>
    <dgm:cxn modelId="{952E411A-6EC6-4E3C-9AD8-52B93A98B230}" type="presParOf" srcId="{571AF05B-80EB-4A15-8ABD-DE2AAB3BF66B}" destId="{1434FB02-459D-4442-9AA4-516A3DEF5087}" srcOrd="2" destOrd="0" presId="urn:microsoft.com/office/officeart/2018/2/layout/IconVerticalSolidList"/>
    <dgm:cxn modelId="{5FB0DA9B-6CF8-4606-9023-E7254C1B29F6}" type="presParOf" srcId="{571AF05B-80EB-4A15-8ABD-DE2AAB3BF66B}" destId="{17E0F60E-DAB4-4118-B8F9-DA7427AE6F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B0B276-8AE6-450F-AA1F-35E52C937F2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D83BD4-CDF4-43D3-8DEC-27C34302CE40}">
      <dgm:prSet custT="1"/>
      <dgm:spPr/>
      <dgm:t>
        <a:bodyPr/>
        <a:lstStyle/>
        <a:p>
          <a:r>
            <a:rPr lang="en-US" sz="2400" dirty="0"/>
            <a:t>Teaching plans</a:t>
          </a:r>
        </a:p>
      </dgm:t>
    </dgm:pt>
    <dgm:pt modelId="{8A36E075-8682-4458-977D-8A797EDCA512}" type="parTrans" cxnId="{5F0BA542-B918-4D5E-83E7-A5E19A75B02A}">
      <dgm:prSet/>
      <dgm:spPr/>
      <dgm:t>
        <a:bodyPr/>
        <a:lstStyle/>
        <a:p>
          <a:endParaRPr lang="en-US"/>
        </a:p>
      </dgm:t>
    </dgm:pt>
    <dgm:pt modelId="{CBAEC2C5-5772-419A-B127-C82377565669}" type="sibTrans" cxnId="{5F0BA542-B918-4D5E-83E7-A5E19A75B02A}">
      <dgm:prSet/>
      <dgm:spPr/>
      <dgm:t>
        <a:bodyPr/>
        <a:lstStyle/>
        <a:p>
          <a:endParaRPr lang="en-US"/>
        </a:p>
      </dgm:t>
    </dgm:pt>
    <dgm:pt modelId="{054F267F-FD15-4490-A414-8218A1C854F3}">
      <dgm:prSet custT="1"/>
      <dgm:spPr/>
      <dgm:t>
        <a:bodyPr/>
        <a:lstStyle/>
        <a:p>
          <a:r>
            <a:rPr lang="en-US" sz="2400" dirty="0"/>
            <a:t>Van Logs</a:t>
          </a:r>
        </a:p>
      </dgm:t>
    </dgm:pt>
    <dgm:pt modelId="{69247226-C46C-4149-9BD6-5DFFB74FE006}" type="parTrans" cxnId="{184B77B9-3D24-44CA-A5AA-8388AEAA1B5B}">
      <dgm:prSet/>
      <dgm:spPr/>
      <dgm:t>
        <a:bodyPr/>
        <a:lstStyle/>
        <a:p>
          <a:endParaRPr lang="en-US"/>
        </a:p>
      </dgm:t>
    </dgm:pt>
    <dgm:pt modelId="{00D111B5-9905-4334-A550-D7EBBD4E6D8A}" type="sibTrans" cxnId="{184B77B9-3D24-44CA-A5AA-8388AEAA1B5B}">
      <dgm:prSet/>
      <dgm:spPr/>
      <dgm:t>
        <a:bodyPr/>
        <a:lstStyle/>
        <a:p>
          <a:endParaRPr lang="en-US"/>
        </a:p>
      </dgm:t>
    </dgm:pt>
    <dgm:pt modelId="{750F7BF8-BE9B-41E6-ABB1-9E83852F4A36}">
      <dgm:prSet custT="1"/>
      <dgm:spPr/>
      <dgm:t>
        <a:bodyPr/>
        <a:lstStyle/>
        <a:p>
          <a:r>
            <a:rPr lang="en-US" sz="2400" dirty="0"/>
            <a:t> Incident Reporting</a:t>
          </a:r>
        </a:p>
      </dgm:t>
    </dgm:pt>
    <dgm:pt modelId="{E1E85D5C-601E-410B-8FCA-EDC3682D0D0C}" type="parTrans" cxnId="{01DD9739-8B05-485C-A8FD-CC51F4747413}">
      <dgm:prSet/>
      <dgm:spPr/>
      <dgm:t>
        <a:bodyPr/>
        <a:lstStyle/>
        <a:p>
          <a:endParaRPr lang="en-US"/>
        </a:p>
      </dgm:t>
    </dgm:pt>
    <dgm:pt modelId="{6393E86A-2059-4868-BDC5-33F1D6551E67}" type="sibTrans" cxnId="{01DD9739-8B05-485C-A8FD-CC51F4747413}">
      <dgm:prSet/>
      <dgm:spPr/>
      <dgm:t>
        <a:bodyPr/>
        <a:lstStyle/>
        <a:p>
          <a:endParaRPr lang="en-US"/>
        </a:p>
      </dgm:t>
    </dgm:pt>
    <dgm:pt modelId="{88ADC841-2BC4-4653-B6FA-4FCFE6BE5C86}">
      <dgm:prSet/>
      <dgm:spPr/>
      <dgm:t>
        <a:bodyPr/>
        <a:lstStyle/>
        <a:p>
          <a:r>
            <a:rPr lang="en-US" dirty="0"/>
            <a:t>Medical Appointments/signs &amp; symptoms of illnesses</a:t>
          </a:r>
        </a:p>
      </dgm:t>
    </dgm:pt>
    <dgm:pt modelId="{B5E5A8E3-CECF-46F2-B971-925319AD5126}" type="parTrans" cxnId="{E5D356FD-502F-4EFA-995E-68B4F580E6B9}">
      <dgm:prSet/>
      <dgm:spPr/>
      <dgm:t>
        <a:bodyPr/>
        <a:lstStyle/>
        <a:p>
          <a:endParaRPr lang="en-US"/>
        </a:p>
      </dgm:t>
    </dgm:pt>
    <dgm:pt modelId="{37B7808C-E68F-4715-9B06-2731FCB22D8C}" type="sibTrans" cxnId="{E5D356FD-502F-4EFA-995E-68B4F580E6B9}">
      <dgm:prSet/>
      <dgm:spPr/>
      <dgm:t>
        <a:bodyPr/>
        <a:lstStyle/>
        <a:p>
          <a:endParaRPr lang="en-US"/>
        </a:p>
      </dgm:t>
    </dgm:pt>
    <dgm:pt modelId="{24AC37E4-573A-43CB-BB7E-7D8EDAC6FD76}">
      <dgm:prSet custT="1"/>
      <dgm:spPr/>
      <dgm:t>
        <a:bodyPr/>
        <a:lstStyle/>
        <a:p>
          <a:r>
            <a:rPr lang="en-US" sz="2400" dirty="0"/>
            <a:t>Body charts for injuries/seizures</a:t>
          </a:r>
        </a:p>
      </dgm:t>
    </dgm:pt>
    <dgm:pt modelId="{D0610DC9-15B5-40BB-A0DC-2D3357623002}" type="parTrans" cxnId="{0BB11DE1-306F-4218-B6A2-285F6E0458C3}">
      <dgm:prSet/>
      <dgm:spPr/>
      <dgm:t>
        <a:bodyPr/>
        <a:lstStyle/>
        <a:p>
          <a:endParaRPr lang="en-US"/>
        </a:p>
      </dgm:t>
    </dgm:pt>
    <dgm:pt modelId="{FBBF0B8B-D382-4E6C-A00B-02E4D5298B56}" type="sibTrans" cxnId="{0BB11DE1-306F-4218-B6A2-285F6E0458C3}">
      <dgm:prSet/>
      <dgm:spPr/>
      <dgm:t>
        <a:bodyPr/>
        <a:lstStyle/>
        <a:p>
          <a:endParaRPr lang="en-US"/>
        </a:p>
      </dgm:t>
    </dgm:pt>
    <dgm:pt modelId="{D77E74D8-C017-4133-89EF-20DF89DCB5C6}" type="pres">
      <dgm:prSet presAssocID="{1AB0B276-8AE6-450F-AA1F-35E52C937F29}" presName="linear" presStyleCnt="0">
        <dgm:presLayoutVars>
          <dgm:animLvl val="lvl"/>
          <dgm:resizeHandles val="exact"/>
        </dgm:presLayoutVars>
      </dgm:prSet>
      <dgm:spPr/>
    </dgm:pt>
    <dgm:pt modelId="{13E70B90-6EBF-4119-AD36-B922FA78EB02}" type="pres">
      <dgm:prSet presAssocID="{12D83BD4-CDF4-43D3-8DEC-27C34302CE40}" presName="parentText" presStyleLbl="node1" presStyleIdx="0" presStyleCnt="5" custScaleY="150483">
        <dgm:presLayoutVars>
          <dgm:chMax val="0"/>
          <dgm:bulletEnabled val="1"/>
        </dgm:presLayoutVars>
      </dgm:prSet>
      <dgm:spPr/>
    </dgm:pt>
    <dgm:pt modelId="{276933F8-FF10-4C4C-ABE6-E738DFC9A2DD}" type="pres">
      <dgm:prSet presAssocID="{CBAEC2C5-5772-419A-B127-C82377565669}" presName="spacer" presStyleCnt="0"/>
      <dgm:spPr/>
    </dgm:pt>
    <dgm:pt modelId="{32B07FE8-6D8A-4CB5-B969-71D087CE5770}" type="pres">
      <dgm:prSet presAssocID="{054F267F-FD15-4490-A414-8218A1C854F3}" presName="parentText" presStyleLbl="node1" presStyleIdx="1" presStyleCnt="5" custScaleY="137492">
        <dgm:presLayoutVars>
          <dgm:chMax val="0"/>
          <dgm:bulletEnabled val="1"/>
        </dgm:presLayoutVars>
      </dgm:prSet>
      <dgm:spPr/>
    </dgm:pt>
    <dgm:pt modelId="{84ECE82D-735A-417E-AD4B-EEFBA9CDEBB7}" type="pres">
      <dgm:prSet presAssocID="{00D111B5-9905-4334-A550-D7EBBD4E6D8A}" presName="spacer" presStyleCnt="0"/>
      <dgm:spPr/>
    </dgm:pt>
    <dgm:pt modelId="{4EC43026-A896-48DF-8C35-9EDC517E8097}" type="pres">
      <dgm:prSet presAssocID="{750F7BF8-BE9B-41E6-ABB1-9E83852F4A36}" presName="parentText" presStyleLbl="node1" presStyleIdx="2" presStyleCnt="5" custScaleY="153516">
        <dgm:presLayoutVars>
          <dgm:chMax val="0"/>
          <dgm:bulletEnabled val="1"/>
        </dgm:presLayoutVars>
      </dgm:prSet>
      <dgm:spPr/>
    </dgm:pt>
    <dgm:pt modelId="{E103CD89-2281-4F2E-A8D0-AA4DBE6593C7}" type="pres">
      <dgm:prSet presAssocID="{6393E86A-2059-4868-BDC5-33F1D6551E67}" presName="spacer" presStyleCnt="0"/>
      <dgm:spPr/>
    </dgm:pt>
    <dgm:pt modelId="{739FF656-C0C4-4EC9-956F-474E7D0A05FF}" type="pres">
      <dgm:prSet presAssocID="{88ADC841-2BC4-4653-B6FA-4FCFE6BE5C86}" presName="parentText" presStyleLbl="node1" presStyleIdx="3" presStyleCnt="5" custScaleY="145006">
        <dgm:presLayoutVars>
          <dgm:chMax val="0"/>
          <dgm:bulletEnabled val="1"/>
        </dgm:presLayoutVars>
      </dgm:prSet>
      <dgm:spPr/>
    </dgm:pt>
    <dgm:pt modelId="{EB258689-CDF5-4389-B050-082D4CED6B98}" type="pres">
      <dgm:prSet presAssocID="{37B7808C-E68F-4715-9B06-2731FCB22D8C}" presName="spacer" presStyleCnt="0"/>
      <dgm:spPr/>
    </dgm:pt>
    <dgm:pt modelId="{C76F0E79-E272-4DA7-B109-AED032046AE6}" type="pres">
      <dgm:prSet presAssocID="{24AC37E4-573A-43CB-BB7E-7D8EDAC6FD76}" presName="parentText" presStyleLbl="node1" presStyleIdx="4" presStyleCnt="5" custScaleY="139263">
        <dgm:presLayoutVars>
          <dgm:chMax val="0"/>
          <dgm:bulletEnabled val="1"/>
        </dgm:presLayoutVars>
      </dgm:prSet>
      <dgm:spPr/>
    </dgm:pt>
  </dgm:ptLst>
  <dgm:cxnLst>
    <dgm:cxn modelId="{01DD9739-8B05-485C-A8FD-CC51F4747413}" srcId="{1AB0B276-8AE6-450F-AA1F-35E52C937F29}" destId="{750F7BF8-BE9B-41E6-ABB1-9E83852F4A36}" srcOrd="2" destOrd="0" parTransId="{E1E85D5C-601E-410B-8FCA-EDC3682D0D0C}" sibTransId="{6393E86A-2059-4868-BDC5-33F1D6551E67}"/>
    <dgm:cxn modelId="{5F0BA542-B918-4D5E-83E7-A5E19A75B02A}" srcId="{1AB0B276-8AE6-450F-AA1F-35E52C937F29}" destId="{12D83BD4-CDF4-43D3-8DEC-27C34302CE40}" srcOrd="0" destOrd="0" parTransId="{8A36E075-8682-4458-977D-8A797EDCA512}" sibTransId="{CBAEC2C5-5772-419A-B127-C82377565669}"/>
    <dgm:cxn modelId="{61A84A78-0776-40C4-90E3-E483C64B4BF5}" type="presOf" srcId="{1AB0B276-8AE6-450F-AA1F-35E52C937F29}" destId="{D77E74D8-C017-4133-89EF-20DF89DCB5C6}" srcOrd="0" destOrd="0" presId="urn:microsoft.com/office/officeart/2005/8/layout/vList2"/>
    <dgm:cxn modelId="{F8EF389E-5F2F-40A2-8D1F-AFD464AC5CB3}" type="presOf" srcId="{054F267F-FD15-4490-A414-8218A1C854F3}" destId="{32B07FE8-6D8A-4CB5-B969-71D087CE5770}" srcOrd="0" destOrd="0" presId="urn:microsoft.com/office/officeart/2005/8/layout/vList2"/>
    <dgm:cxn modelId="{4513EAB2-09C3-4550-AEC7-BC80948AEF7C}" type="presOf" srcId="{24AC37E4-573A-43CB-BB7E-7D8EDAC6FD76}" destId="{C76F0E79-E272-4DA7-B109-AED032046AE6}" srcOrd="0" destOrd="0" presId="urn:microsoft.com/office/officeart/2005/8/layout/vList2"/>
    <dgm:cxn modelId="{184B77B9-3D24-44CA-A5AA-8388AEAA1B5B}" srcId="{1AB0B276-8AE6-450F-AA1F-35E52C937F29}" destId="{054F267F-FD15-4490-A414-8218A1C854F3}" srcOrd="1" destOrd="0" parTransId="{69247226-C46C-4149-9BD6-5DFFB74FE006}" sibTransId="{00D111B5-9905-4334-A550-D7EBBD4E6D8A}"/>
    <dgm:cxn modelId="{925AAFD6-2B19-4242-9854-9C06C9E37A04}" type="presOf" srcId="{750F7BF8-BE9B-41E6-ABB1-9E83852F4A36}" destId="{4EC43026-A896-48DF-8C35-9EDC517E8097}" srcOrd="0" destOrd="0" presId="urn:microsoft.com/office/officeart/2005/8/layout/vList2"/>
    <dgm:cxn modelId="{C3BA0CE0-BFA3-46B6-AF06-A56AFD3D80CF}" type="presOf" srcId="{88ADC841-2BC4-4653-B6FA-4FCFE6BE5C86}" destId="{739FF656-C0C4-4EC9-956F-474E7D0A05FF}" srcOrd="0" destOrd="0" presId="urn:microsoft.com/office/officeart/2005/8/layout/vList2"/>
    <dgm:cxn modelId="{0BB11DE1-306F-4218-B6A2-285F6E0458C3}" srcId="{1AB0B276-8AE6-450F-AA1F-35E52C937F29}" destId="{24AC37E4-573A-43CB-BB7E-7D8EDAC6FD76}" srcOrd="4" destOrd="0" parTransId="{D0610DC9-15B5-40BB-A0DC-2D3357623002}" sibTransId="{FBBF0B8B-D382-4E6C-A00B-02E4D5298B56}"/>
    <dgm:cxn modelId="{C6DAADE8-9DBC-4B9E-9347-96419BB6D9F7}" type="presOf" srcId="{12D83BD4-CDF4-43D3-8DEC-27C34302CE40}" destId="{13E70B90-6EBF-4119-AD36-B922FA78EB02}" srcOrd="0" destOrd="0" presId="urn:microsoft.com/office/officeart/2005/8/layout/vList2"/>
    <dgm:cxn modelId="{E5D356FD-502F-4EFA-995E-68B4F580E6B9}" srcId="{1AB0B276-8AE6-450F-AA1F-35E52C937F29}" destId="{88ADC841-2BC4-4653-B6FA-4FCFE6BE5C86}" srcOrd="3" destOrd="0" parTransId="{B5E5A8E3-CECF-46F2-B971-925319AD5126}" sibTransId="{37B7808C-E68F-4715-9B06-2731FCB22D8C}"/>
    <dgm:cxn modelId="{3D63C377-CA8E-4E8D-8AD3-19050C3BC9B4}" type="presParOf" srcId="{D77E74D8-C017-4133-89EF-20DF89DCB5C6}" destId="{13E70B90-6EBF-4119-AD36-B922FA78EB02}" srcOrd="0" destOrd="0" presId="urn:microsoft.com/office/officeart/2005/8/layout/vList2"/>
    <dgm:cxn modelId="{0247D33C-20B1-465D-8C44-2180674F5988}" type="presParOf" srcId="{D77E74D8-C017-4133-89EF-20DF89DCB5C6}" destId="{276933F8-FF10-4C4C-ABE6-E738DFC9A2DD}" srcOrd="1" destOrd="0" presId="urn:microsoft.com/office/officeart/2005/8/layout/vList2"/>
    <dgm:cxn modelId="{F38F045F-B5FD-4E95-835B-7D1EABF25B8F}" type="presParOf" srcId="{D77E74D8-C017-4133-89EF-20DF89DCB5C6}" destId="{32B07FE8-6D8A-4CB5-B969-71D087CE5770}" srcOrd="2" destOrd="0" presId="urn:microsoft.com/office/officeart/2005/8/layout/vList2"/>
    <dgm:cxn modelId="{721397F4-3B5F-4FC1-BD44-3FF6CB338DEE}" type="presParOf" srcId="{D77E74D8-C017-4133-89EF-20DF89DCB5C6}" destId="{84ECE82D-735A-417E-AD4B-EEFBA9CDEBB7}" srcOrd="3" destOrd="0" presId="urn:microsoft.com/office/officeart/2005/8/layout/vList2"/>
    <dgm:cxn modelId="{4E9946E1-2E98-48DD-9B0F-18CEB7C97379}" type="presParOf" srcId="{D77E74D8-C017-4133-89EF-20DF89DCB5C6}" destId="{4EC43026-A896-48DF-8C35-9EDC517E8097}" srcOrd="4" destOrd="0" presId="urn:microsoft.com/office/officeart/2005/8/layout/vList2"/>
    <dgm:cxn modelId="{6108B106-97FF-48D9-AB8B-2FD501C1FE57}" type="presParOf" srcId="{D77E74D8-C017-4133-89EF-20DF89DCB5C6}" destId="{E103CD89-2281-4F2E-A8D0-AA4DBE6593C7}" srcOrd="5" destOrd="0" presId="urn:microsoft.com/office/officeart/2005/8/layout/vList2"/>
    <dgm:cxn modelId="{24079A15-F4DB-4CA2-A796-B885BE346D8B}" type="presParOf" srcId="{D77E74D8-C017-4133-89EF-20DF89DCB5C6}" destId="{739FF656-C0C4-4EC9-956F-474E7D0A05FF}" srcOrd="6" destOrd="0" presId="urn:microsoft.com/office/officeart/2005/8/layout/vList2"/>
    <dgm:cxn modelId="{77ACB6E0-8227-4A98-9AF9-AB075AD53845}" type="presParOf" srcId="{D77E74D8-C017-4133-89EF-20DF89DCB5C6}" destId="{EB258689-CDF5-4389-B050-082D4CED6B98}" srcOrd="7" destOrd="0" presId="urn:microsoft.com/office/officeart/2005/8/layout/vList2"/>
    <dgm:cxn modelId="{9DAFB1A3-7CF0-4895-BB84-473D69313AD9}" type="presParOf" srcId="{D77E74D8-C017-4133-89EF-20DF89DCB5C6}" destId="{C76F0E79-E272-4DA7-B109-AED032046AE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9FBE0C-63F8-4A49-97AC-E61C9D7EFE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41E2105-55A6-41A2-9AD2-C38FECE6BACB}">
      <dgm:prSet custT="1"/>
      <dgm:spPr/>
      <dgm:t>
        <a:bodyPr/>
        <a:lstStyle/>
        <a:p>
          <a:r>
            <a:rPr lang="en-US" sz="2000" dirty="0"/>
            <a:t>Engage</a:t>
          </a:r>
        </a:p>
      </dgm:t>
    </dgm:pt>
    <dgm:pt modelId="{C950CF30-18BD-4F15-A814-EA29B57D8185}" type="parTrans" cxnId="{68DE0B39-BE67-4D22-B2C1-70785B64EC78}">
      <dgm:prSet/>
      <dgm:spPr/>
      <dgm:t>
        <a:bodyPr/>
        <a:lstStyle/>
        <a:p>
          <a:endParaRPr lang="en-US" sz="2000"/>
        </a:p>
      </dgm:t>
    </dgm:pt>
    <dgm:pt modelId="{7848A0D0-F41B-4AFF-AEF1-507993147A05}" type="sibTrans" cxnId="{68DE0B39-BE67-4D22-B2C1-70785B64EC78}">
      <dgm:prSet/>
      <dgm:spPr/>
      <dgm:t>
        <a:bodyPr/>
        <a:lstStyle/>
        <a:p>
          <a:endParaRPr lang="en-US" sz="2000"/>
        </a:p>
      </dgm:t>
    </dgm:pt>
    <dgm:pt modelId="{239B792F-396E-46D1-A445-358CD8D1EF04}">
      <dgm:prSet custT="1"/>
      <dgm:spPr/>
      <dgm:t>
        <a:bodyPr/>
        <a:lstStyle/>
        <a:p>
          <a:r>
            <a:rPr lang="en-US" sz="2000"/>
            <a:t>Encourage</a:t>
          </a:r>
        </a:p>
      </dgm:t>
    </dgm:pt>
    <dgm:pt modelId="{A6C68745-AA3A-4356-BAE0-4B897D4C1A95}" type="parTrans" cxnId="{68AE156F-F4F1-431E-B7D7-C645106E79E7}">
      <dgm:prSet/>
      <dgm:spPr/>
      <dgm:t>
        <a:bodyPr/>
        <a:lstStyle/>
        <a:p>
          <a:endParaRPr lang="en-US" sz="2000"/>
        </a:p>
      </dgm:t>
    </dgm:pt>
    <dgm:pt modelId="{F5AF0FAE-959A-45F5-B284-EB469F6687C3}" type="sibTrans" cxnId="{68AE156F-F4F1-431E-B7D7-C645106E79E7}">
      <dgm:prSet/>
      <dgm:spPr/>
      <dgm:t>
        <a:bodyPr/>
        <a:lstStyle/>
        <a:p>
          <a:endParaRPr lang="en-US" sz="2000"/>
        </a:p>
      </dgm:t>
    </dgm:pt>
    <dgm:pt modelId="{BDDA070D-8923-4D29-9123-DBBBC74C3AE5}">
      <dgm:prSet custT="1"/>
      <dgm:spPr/>
      <dgm:t>
        <a:bodyPr/>
        <a:lstStyle/>
        <a:p>
          <a:r>
            <a:rPr lang="en-US" sz="2000"/>
            <a:t>Explain</a:t>
          </a:r>
        </a:p>
      </dgm:t>
    </dgm:pt>
    <dgm:pt modelId="{A380542F-8752-418D-8FB4-DB1F064DC87C}" type="parTrans" cxnId="{AC32E5CE-0E11-4448-93B7-D8F6C0C7BE50}">
      <dgm:prSet/>
      <dgm:spPr/>
      <dgm:t>
        <a:bodyPr/>
        <a:lstStyle/>
        <a:p>
          <a:endParaRPr lang="en-US" sz="2000"/>
        </a:p>
      </dgm:t>
    </dgm:pt>
    <dgm:pt modelId="{0F4F1279-D3A6-4F3E-BEDB-C9A5E67358D2}" type="sibTrans" cxnId="{AC32E5CE-0E11-4448-93B7-D8F6C0C7BE50}">
      <dgm:prSet/>
      <dgm:spPr/>
      <dgm:t>
        <a:bodyPr/>
        <a:lstStyle/>
        <a:p>
          <a:endParaRPr lang="en-US" sz="2000"/>
        </a:p>
      </dgm:t>
    </dgm:pt>
    <dgm:pt modelId="{70E7004A-1DA1-4404-8907-8F6FE8B1E048}">
      <dgm:prSet custT="1"/>
      <dgm:spPr/>
      <dgm:t>
        <a:bodyPr/>
        <a:lstStyle/>
        <a:p>
          <a:r>
            <a:rPr lang="en-US" sz="2000"/>
            <a:t>Explore</a:t>
          </a:r>
        </a:p>
      </dgm:t>
    </dgm:pt>
    <dgm:pt modelId="{0D76E303-A8B4-4041-8B34-AE7711F0665A}" type="parTrans" cxnId="{09819855-212F-4E22-873D-C98BE21B144D}">
      <dgm:prSet/>
      <dgm:spPr/>
      <dgm:t>
        <a:bodyPr/>
        <a:lstStyle/>
        <a:p>
          <a:endParaRPr lang="en-US" sz="2000"/>
        </a:p>
      </dgm:t>
    </dgm:pt>
    <dgm:pt modelId="{251B7784-6B1C-4940-89D7-05C955F09C32}" type="sibTrans" cxnId="{09819855-212F-4E22-873D-C98BE21B144D}">
      <dgm:prSet/>
      <dgm:spPr/>
      <dgm:t>
        <a:bodyPr/>
        <a:lstStyle/>
        <a:p>
          <a:endParaRPr lang="en-US" sz="2000"/>
        </a:p>
      </dgm:t>
    </dgm:pt>
    <dgm:pt modelId="{BC771535-7839-40D4-A76D-A4DC295C1E15}">
      <dgm:prSet custT="1"/>
      <dgm:spPr/>
      <dgm:t>
        <a:bodyPr/>
        <a:lstStyle/>
        <a:p>
          <a:r>
            <a:rPr lang="en-US" sz="2000"/>
            <a:t>Provide Feedback</a:t>
          </a:r>
        </a:p>
      </dgm:t>
    </dgm:pt>
    <dgm:pt modelId="{8F4C9917-FC29-44EB-BA53-032A2B540393}" type="parTrans" cxnId="{BD28ED31-7EBA-4DB8-A70D-F79076478EA3}">
      <dgm:prSet/>
      <dgm:spPr/>
      <dgm:t>
        <a:bodyPr/>
        <a:lstStyle/>
        <a:p>
          <a:endParaRPr lang="en-US" sz="2000"/>
        </a:p>
      </dgm:t>
    </dgm:pt>
    <dgm:pt modelId="{D9F606EF-02E1-4B43-BA81-0FAFE50BEB0B}" type="sibTrans" cxnId="{BD28ED31-7EBA-4DB8-A70D-F79076478EA3}">
      <dgm:prSet/>
      <dgm:spPr/>
      <dgm:t>
        <a:bodyPr/>
        <a:lstStyle/>
        <a:p>
          <a:endParaRPr lang="en-US" sz="2000"/>
        </a:p>
      </dgm:t>
    </dgm:pt>
    <dgm:pt modelId="{7F4B8F38-2D46-4723-B822-1DD8965E9369}">
      <dgm:prSet custT="1"/>
      <dgm:spPr/>
      <dgm:t>
        <a:bodyPr/>
        <a:lstStyle/>
        <a:p>
          <a:r>
            <a:rPr lang="en-US" sz="2000"/>
            <a:t>Teach</a:t>
          </a:r>
        </a:p>
      </dgm:t>
    </dgm:pt>
    <dgm:pt modelId="{3E6669F9-F403-48B8-8CB1-A4CEF14EC670}" type="parTrans" cxnId="{38D36EA2-771E-4B61-9DD1-71DD09F66818}">
      <dgm:prSet/>
      <dgm:spPr/>
      <dgm:t>
        <a:bodyPr/>
        <a:lstStyle/>
        <a:p>
          <a:endParaRPr lang="en-US" sz="2000"/>
        </a:p>
      </dgm:t>
    </dgm:pt>
    <dgm:pt modelId="{D0C520B8-FFDA-402D-95AE-4B2B1C526A8D}" type="sibTrans" cxnId="{38D36EA2-771E-4B61-9DD1-71DD09F66818}">
      <dgm:prSet/>
      <dgm:spPr/>
      <dgm:t>
        <a:bodyPr/>
        <a:lstStyle/>
        <a:p>
          <a:endParaRPr lang="en-US" sz="2000"/>
        </a:p>
      </dgm:t>
    </dgm:pt>
    <dgm:pt modelId="{0297EE96-6FFE-4E45-B24A-77793A4B1D06}">
      <dgm:prSet custT="1"/>
      <dgm:spPr/>
      <dgm:t>
        <a:bodyPr/>
        <a:lstStyle/>
        <a:p>
          <a:r>
            <a:rPr lang="en-US" sz="2000"/>
            <a:t>Educate</a:t>
          </a:r>
        </a:p>
      </dgm:t>
    </dgm:pt>
    <dgm:pt modelId="{2B56AB01-E730-4AF5-A0AE-A0B9047C4A65}" type="parTrans" cxnId="{EC1B5D28-7AB3-41E0-9D28-7FACAC0549C9}">
      <dgm:prSet/>
      <dgm:spPr/>
      <dgm:t>
        <a:bodyPr/>
        <a:lstStyle/>
        <a:p>
          <a:endParaRPr lang="en-US" sz="2000"/>
        </a:p>
      </dgm:t>
    </dgm:pt>
    <dgm:pt modelId="{B8EC7A23-85D9-4318-BD7D-985AE0FEE71E}" type="sibTrans" cxnId="{EC1B5D28-7AB3-41E0-9D28-7FACAC0549C9}">
      <dgm:prSet/>
      <dgm:spPr/>
      <dgm:t>
        <a:bodyPr/>
        <a:lstStyle/>
        <a:p>
          <a:endParaRPr lang="en-US" sz="2000"/>
        </a:p>
      </dgm:t>
    </dgm:pt>
    <dgm:pt modelId="{F0653794-08D3-4E94-8FA9-35CD9A4D1156}">
      <dgm:prSet custT="1"/>
      <dgm:spPr/>
      <dgm:t>
        <a:bodyPr/>
        <a:lstStyle/>
        <a:p>
          <a:r>
            <a:rPr lang="en-US" sz="2000"/>
            <a:t>Review</a:t>
          </a:r>
        </a:p>
      </dgm:t>
    </dgm:pt>
    <dgm:pt modelId="{DA540AF7-3EA0-4139-BF90-676FE0CE89DC}" type="parTrans" cxnId="{5AC56AC6-1275-42C2-A5C0-184B0F74A67C}">
      <dgm:prSet/>
      <dgm:spPr/>
      <dgm:t>
        <a:bodyPr/>
        <a:lstStyle/>
        <a:p>
          <a:endParaRPr lang="en-US" sz="2000"/>
        </a:p>
      </dgm:t>
    </dgm:pt>
    <dgm:pt modelId="{00AA082E-5CA4-4BB8-A2E3-3CACE677D65C}" type="sibTrans" cxnId="{5AC56AC6-1275-42C2-A5C0-184B0F74A67C}">
      <dgm:prSet/>
      <dgm:spPr/>
      <dgm:t>
        <a:bodyPr/>
        <a:lstStyle/>
        <a:p>
          <a:endParaRPr lang="en-US" sz="2000"/>
        </a:p>
      </dgm:t>
    </dgm:pt>
    <dgm:pt modelId="{4716F85A-940C-4189-BD7D-AB601091730B}">
      <dgm:prSet custT="1"/>
      <dgm:spPr/>
      <dgm:t>
        <a:bodyPr/>
        <a:lstStyle/>
        <a:p>
          <a:r>
            <a:rPr lang="en-US" sz="2000"/>
            <a:t>Role play</a:t>
          </a:r>
        </a:p>
      </dgm:t>
    </dgm:pt>
    <dgm:pt modelId="{8BD0561E-A624-4494-ADD9-2D785B67877B}" type="parTrans" cxnId="{8E7B4AAD-3E26-4036-B82C-1AF2305AB78A}">
      <dgm:prSet/>
      <dgm:spPr/>
      <dgm:t>
        <a:bodyPr/>
        <a:lstStyle/>
        <a:p>
          <a:endParaRPr lang="en-US" sz="2000"/>
        </a:p>
      </dgm:t>
    </dgm:pt>
    <dgm:pt modelId="{0A00509E-711D-434A-8B68-BCD4A1DFB9F7}" type="sibTrans" cxnId="{8E7B4AAD-3E26-4036-B82C-1AF2305AB78A}">
      <dgm:prSet/>
      <dgm:spPr/>
      <dgm:t>
        <a:bodyPr/>
        <a:lstStyle/>
        <a:p>
          <a:endParaRPr lang="en-US" sz="2000"/>
        </a:p>
      </dgm:t>
    </dgm:pt>
    <dgm:pt modelId="{095CD948-6ABB-41CA-8341-502610EE7A54}">
      <dgm:prSet custT="1"/>
      <dgm:spPr/>
      <dgm:t>
        <a:bodyPr/>
        <a:lstStyle/>
        <a:p>
          <a:r>
            <a:rPr lang="en-US" sz="2000"/>
            <a:t>Identify</a:t>
          </a:r>
        </a:p>
      </dgm:t>
    </dgm:pt>
    <dgm:pt modelId="{404EB962-F6E5-442B-A513-2E3C3C576037}" type="parTrans" cxnId="{5F3762B7-7462-4CDA-8828-BC3729FA996A}">
      <dgm:prSet/>
      <dgm:spPr/>
      <dgm:t>
        <a:bodyPr/>
        <a:lstStyle/>
        <a:p>
          <a:endParaRPr lang="en-US" sz="2000"/>
        </a:p>
      </dgm:t>
    </dgm:pt>
    <dgm:pt modelId="{F104FA14-7E63-4A44-BF73-D5EC78C7BA74}" type="sibTrans" cxnId="{5F3762B7-7462-4CDA-8828-BC3729FA996A}">
      <dgm:prSet/>
      <dgm:spPr/>
      <dgm:t>
        <a:bodyPr/>
        <a:lstStyle/>
        <a:p>
          <a:endParaRPr lang="en-US" sz="2000"/>
        </a:p>
      </dgm:t>
    </dgm:pt>
    <dgm:pt modelId="{2717EDC0-78B5-4361-A41E-E8C2F85E2E33}">
      <dgm:prSet custT="1"/>
      <dgm:spPr/>
      <dgm:t>
        <a:bodyPr/>
        <a:lstStyle/>
        <a:p>
          <a:r>
            <a:rPr lang="en-US" sz="2000"/>
            <a:t>Practice</a:t>
          </a:r>
        </a:p>
      </dgm:t>
    </dgm:pt>
    <dgm:pt modelId="{528D5186-E5D0-41AD-8152-419C6ED2DD47}" type="parTrans" cxnId="{F8CB6100-99D0-41C9-8704-DA29BD62B4DD}">
      <dgm:prSet/>
      <dgm:spPr/>
      <dgm:t>
        <a:bodyPr/>
        <a:lstStyle/>
        <a:p>
          <a:endParaRPr lang="en-US" sz="2000"/>
        </a:p>
      </dgm:t>
    </dgm:pt>
    <dgm:pt modelId="{5860A8CF-C2F4-4BC4-950B-91EFA1DB5FD5}" type="sibTrans" cxnId="{F8CB6100-99D0-41C9-8704-DA29BD62B4DD}">
      <dgm:prSet/>
      <dgm:spPr/>
      <dgm:t>
        <a:bodyPr/>
        <a:lstStyle/>
        <a:p>
          <a:endParaRPr lang="en-US" sz="2000"/>
        </a:p>
      </dgm:t>
    </dgm:pt>
    <dgm:pt modelId="{788A0685-5808-4982-B347-AD761697AFD0}">
      <dgm:prSet custT="1"/>
      <dgm:spPr/>
      <dgm:t>
        <a:bodyPr/>
        <a:lstStyle/>
        <a:p>
          <a:r>
            <a:rPr lang="en-US" sz="2000"/>
            <a:t>Guide</a:t>
          </a:r>
        </a:p>
      </dgm:t>
    </dgm:pt>
    <dgm:pt modelId="{5168519A-CD05-4B48-9BB6-9F9774AC19F5}" type="parTrans" cxnId="{15FACAB8-B0CD-417E-A269-57CA29700FF2}">
      <dgm:prSet/>
      <dgm:spPr/>
      <dgm:t>
        <a:bodyPr/>
        <a:lstStyle/>
        <a:p>
          <a:endParaRPr lang="en-US" sz="2000"/>
        </a:p>
      </dgm:t>
    </dgm:pt>
    <dgm:pt modelId="{D63CE563-73DC-49A8-A348-F78755C2009D}" type="sibTrans" cxnId="{15FACAB8-B0CD-417E-A269-57CA29700FF2}">
      <dgm:prSet/>
      <dgm:spPr/>
      <dgm:t>
        <a:bodyPr/>
        <a:lstStyle/>
        <a:p>
          <a:endParaRPr lang="en-US" sz="2000"/>
        </a:p>
      </dgm:t>
    </dgm:pt>
    <dgm:pt modelId="{ACD2BB44-9623-48C6-9389-3782B1461880}">
      <dgm:prSet custT="1"/>
      <dgm:spPr/>
      <dgm:t>
        <a:bodyPr/>
        <a:lstStyle/>
        <a:p>
          <a:r>
            <a:rPr lang="en-US" sz="2000"/>
            <a:t>Revise</a:t>
          </a:r>
        </a:p>
      </dgm:t>
    </dgm:pt>
    <dgm:pt modelId="{83484D73-D4DD-4D03-9690-1D98A780D6E7}" type="parTrans" cxnId="{A41EF482-0B80-469C-BB29-5E782EBA48FE}">
      <dgm:prSet/>
      <dgm:spPr/>
      <dgm:t>
        <a:bodyPr/>
        <a:lstStyle/>
        <a:p>
          <a:endParaRPr lang="en-US" sz="2000"/>
        </a:p>
      </dgm:t>
    </dgm:pt>
    <dgm:pt modelId="{11A89A59-CB52-4527-8C61-87551F3BD84C}" type="sibTrans" cxnId="{A41EF482-0B80-469C-BB29-5E782EBA48FE}">
      <dgm:prSet/>
      <dgm:spPr/>
      <dgm:t>
        <a:bodyPr/>
        <a:lstStyle/>
        <a:p>
          <a:endParaRPr lang="en-US" sz="2000"/>
        </a:p>
      </dgm:t>
    </dgm:pt>
    <dgm:pt modelId="{F62616B6-F2AA-41EB-A1FE-F552A47BCA08}">
      <dgm:prSet custT="1"/>
      <dgm:spPr/>
      <dgm:t>
        <a:bodyPr/>
        <a:lstStyle/>
        <a:p>
          <a:r>
            <a:rPr lang="en-US" sz="2000"/>
            <a:t>Support </a:t>
          </a:r>
        </a:p>
      </dgm:t>
    </dgm:pt>
    <dgm:pt modelId="{24D8241A-95AD-4D4A-AFCB-A9A54DEE4671}" type="parTrans" cxnId="{CFC3529A-8428-488B-9978-8D2880035FD5}">
      <dgm:prSet/>
      <dgm:spPr/>
      <dgm:t>
        <a:bodyPr/>
        <a:lstStyle/>
        <a:p>
          <a:endParaRPr lang="en-US" sz="2000"/>
        </a:p>
      </dgm:t>
    </dgm:pt>
    <dgm:pt modelId="{95BA9DE9-7DCC-44BC-8DA6-EAE8BAD8C577}" type="sibTrans" cxnId="{CFC3529A-8428-488B-9978-8D2880035FD5}">
      <dgm:prSet/>
      <dgm:spPr/>
      <dgm:t>
        <a:bodyPr/>
        <a:lstStyle/>
        <a:p>
          <a:endParaRPr lang="en-US" sz="2000"/>
        </a:p>
      </dgm:t>
    </dgm:pt>
    <dgm:pt modelId="{EA51AA6E-F93B-4D7A-AF2D-CF8D7B32D90B}">
      <dgm:prSet custT="1"/>
      <dgm:spPr/>
      <dgm:t>
        <a:bodyPr/>
        <a:lstStyle/>
        <a:p>
          <a:r>
            <a:rPr lang="en-US" sz="2000"/>
            <a:t>Evaluate</a:t>
          </a:r>
        </a:p>
      </dgm:t>
    </dgm:pt>
    <dgm:pt modelId="{DF27C943-F1F7-48D8-8DA8-870850C7CF3A}" type="parTrans" cxnId="{1DE350C5-3D42-4BE0-B935-6FAB01455BA2}">
      <dgm:prSet/>
      <dgm:spPr/>
      <dgm:t>
        <a:bodyPr/>
        <a:lstStyle/>
        <a:p>
          <a:endParaRPr lang="en-US" sz="2000"/>
        </a:p>
      </dgm:t>
    </dgm:pt>
    <dgm:pt modelId="{8064AE82-1BE1-4795-AE69-CFAEAA9DB122}" type="sibTrans" cxnId="{1DE350C5-3D42-4BE0-B935-6FAB01455BA2}">
      <dgm:prSet/>
      <dgm:spPr/>
      <dgm:t>
        <a:bodyPr/>
        <a:lstStyle/>
        <a:p>
          <a:endParaRPr lang="en-US" sz="2000"/>
        </a:p>
      </dgm:t>
    </dgm:pt>
    <dgm:pt modelId="{8245568B-41FC-48BD-873B-0699D2B6C31C}">
      <dgm:prSet custT="1"/>
      <dgm:spPr/>
      <dgm:t>
        <a:bodyPr/>
        <a:lstStyle/>
        <a:p>
          <a:r>
            <a:rPr lang="en-US" sz="2000"/>
            <a:t>Assist</a:t>
          </a:r>
        </a:p>
      </dgm:t>
    </dgm:pt>
    <dgm:pt modelId="{5F0B3C81-B797-46F4-8262-4262BC647790}" type="parTrans" cxnId="{72066DEB-A522-40E9-83E8-CD5F1096FAC4}">
      <dgm:prSet/>
      <dgm:spPr/>
      <dgm:t>
        <a:bodyPr/>
        <a:lstStyle/>
        <a:p>
          <a:endParaRPr lang="en-US" sz="2000"/>
        </a:p>
      </dgm:t>
    </dgm:pt>
    <dgm:pt modelId="{78389666-8815-4972-BD51-4BAA55BC7E6C}" type="sibTrans" cxnId="{72066DEB-A522-40E9-83E8-CD5F1096FAC4}">
      <dgm:prSet/>
      <dgm:spPr/>
      <dgm:t>
        <a:bodyPr/>
        <a:lstStyle/>
        <a:p>
          <a:endParaRPr lang="en-US" sz="2000"/>
        </a:p>
      </dgm:t>
    </dgm:pt>
    <dgm:pt modelId="{B3A450EB-60E9-4AC9-9AB8-CF29C4EFF1D5}">
      <dgm:prSet custT="1"/>
      <dgm:spPr/>
      <dgm:t>
        <a:bodyPr/>
        <a:lstStyle/>
        <a:p>
          <a:r>
            <a:rPr lang="en-US" sz="2000"/>
            <a:t>Reinforce</a:t>
          </a:r>
        </a:p>
      </dgm:t>
    </dgm:pt>
    <dgm:pt modelId="{DA013EF2-D516-4A56-A486-46B4D11D5D7E}" type="parTrans" cxnId="{7A611E53-F543-4D39-AADB-C9975BC3FC88}">
      <dgm:prSet/>
      <dgm:spPr/>
      <dgm:t>
        <a:bodyPr/>
        <a:lstStyle/>
        <a:p>
          <a:endParaRPr lang="en-US" sz="2000"/>
        </a:p>
      </dgm:t>
    </dgm:pt>
    <dgm:pt modelId="{B02BF861-47A4-42C9-955F-FE96E596015F}" type="sibTrans" cxnId="{7A611E53-F543-4D39-AADB-C9975BC3FC88}">
      <dgm:prSet/>
      <dgm:spPr/>
      <dgm:t>
        <a:bodyPr/>
        <a:lstStyle/>
        <a:p>
          <a:endParaRPr lang="en-US" sz="2000"/>
        </a:p>
      </dgm:t>
    </dgm:pt>
    <dgm:pt modelId="{EA8EC127-6F17-49BA-AA2E-C8D0F57A9CC1}">
      <dgm:prSet custT="1"/>
      <dgm:spPr/>
      <dgm:t>
        <a:bodyPr/>
        <a:lstStyle/>
        <a:p>
          <a:r>
            <a:rPr lang="en-US" sz="2000"/>
            <a:t>Model</a:t>
          </a:r>
        </a:p>
      </dgm:t>
    </dgm:pt>
    <dgm:pt modelId="{CFFB7ECD-CD99-4BBB-BFCB-F9623EF4E3EE}" type="parTrans" cxnId="{DDEE6DA9-22EB-462D-BFD8-19F74A2014B7}">
      <dgm:prSet/>
      <dgm:spPr/>
      <dgm:t>
        <a:bodyPr/>
        <a:lstStyle/>
        <a:p>
          <a:endParaRPr lang="en-US" sz="2000"/>
        </a:p>
      </dgm:t>
    </dgm:pt>
    <dgm:pt modelId="{1AF294A3-002D-42F0-8F09-8CF4E7EDCB56}" type="sibTrans" cxnId="{DDEE6DA9-22EB-462D-BFD8-19F74A2014B7}">
      <dgm:prSet/>
      <dgm:spPr/>
      <dgm:t>
        <a:bodyPr/>
        <a:lstStyle/>
        <a:p>
          <a:endParaRPr lang="en-US" sz="2000"/>
        </a:p>
      </dgm:t>
    </dgm:pt>
    <dgm:pt modelId="{A4DAB971-AA09-4DB4-8A6A-2E40DB234C76}">
      <dgm:prSet custT="1"/>
      <dgm:spPr/>
      <dgm:t>
        <a:bodyPr/>
        <a:lstStyle/>
        <a:p>
          <a:r>
            <a:rPr lang="en-US" sz="2000" dirty="0"/>
            <a:t>Comfort</a:t>
          </a:r>
        </a:p>
      </dgm:t>
    </dgm:pt>
    <dgm:pt modelId="{A584034A-F4B5-4A53-B604-33BFD3418CAD}" type="parTrans" cxnId="{B1EF34B9-54ED-4852-931C-7834697C456F}">
      <dgm:prSet/>
      <dgm:spPr/>
      <dgm:t>
        <a:bodyPr/>
        <a:lstStyle/>
        <a:p>
          <a:endParaRPr lang="en-US" sz="2000"/>
        </a:p>
      </dgm:t>
    </dgm:pt>
    <dgm:pt modelId="{9EEC2993-858D-4696-823B-3BE0699FAF00}" type="sibTrans" cxnId="{B1EF34B9-54ED-4852-931C-7834697C456F}">
      <dgm:prSet/>
      <dgm:spPr/>
      <dgm:t>
        <a:bodyPr/>
        <a:lstStyle/>
        <a:p>
          <a:endParaRPr lang="en-US" sz="2000"/>
        </a:p>
      </dgm:t>
    </dgm:pt>
    <dgm:pt modelId="{E79E7B11-3888-45B0-87F2-58F421AFEB52}">
      <dgm:prSet custT="1"/>
      <dgm:spPr/>
      <dgm:t>
        <a:bodyPr/>
        <a:lstStyle/>
        <a:p>
          <a:r>
            <a:rPr lang="en-US" sz="2000"/>
            <a:t>Apply</a:t>
          </a:r>
        </a:p>
      </dgm:t>
    </dgm:pt>
    <dgm:pt modelId="{C7A70424-DCF5-4CFD-926F-5071B35AFEC7}" type="parTrans" cxnId="{21F7B511-4949-4C6E-8A33-1AD9FE63473C}">
      <dgm:prSet/>
      <dgm:spPr/>
      <dgm:t>
        <a:bodyPr/>
        <a:lstStyle/>
        <a:p>
          <a:endParaRPr lang="en-US" sz="2000"/>
        </a:p>
      </dgm:t>
    </dgm:pt>
    <dgm:pt modelId="{4502A3EA-D149-4957-9BDD-7C78EBC3A1A3}" type="sibTrans" cxnId="{21F7B511-4949-4C6E-8A33-1AD9FE63473C}">
      <dgm:prSet/>
      <dgm:spPr/>
      <dgm:t>
        <a:bodyPr/>
        <a:lstStyle/>
        <a:p>
          <a:endParaRPr lang="en-US" sz="2000"/>
        </a:p>
      </dgm:t>
    </dgm:pt>
    <dgm:pt modelId="{A5BCE6C9-5016-4DA0-B880-76FDF79DFA87}">
      <dgm:prSet custT="1"/>
      <dgm:spPr/>
      <dgm:t>
        <a:bodyPr/>
        <a:lstStyle/>
        <a:p>
          <a:r>
            <a:rPr lang="en-US" sz="2000"/>
            <a:t>Give Examples</a:t>
          </a:r>
        </a:p>
      </dgm:t>
    </dgm:pt>
    <dgm:pt modelId="{FCAADF70-4981-45BE-BD54-71B3BE2AC8F4}" type="parTrans" cxnId="{BD1631F3-6BBD-4D76-8D1C-E58DB60B24A8}">
      <dgm:prSet/>
      <dgm:spPr/>
      <dgm:t>
        <a:bodyPr/>
        <a:lstStyle/>
        <a:p>
          <a:endParaRPr lang="en-US" sz="2000"/>
        </a:p>
      </dgm:t>
    </dgm:pt>
    <dgm:pt modelId="{3CB3D684-AD71-4680-8F31-8A891426F73B}" type="sibTrans" cxnId="{BD1631F3-6BBD-4D76-8D1C-E58DB60B24A8}">
      <dgm:prSet/>
      <dgm:spPr/>
      <dgm:t>
        <a:bodyPr/>
        <a:lstStyle/>
        <a:p>
          <a:endParaRPr lang="en-US" sz="2000"/>
        </a:p>
      </dgm:t>
    </dgm:pt>
    <dgm:pt modelId="{54B0FF4E-94CC-4173-AFC2-58D74D6D1960}">
      <dgm:prSet custT="1"/>
      <dgm:spPr/>
      <dgm:t>
        <a:bodyPr/>
        <a:lstStyle/>
        <a:p>
          <a:r>
            <a:rPr lang="en-US" sz="2000"/>
            <a:t>Challenge</a:t>
          </a:r>
        </a:p>
      </dgm:t>
    </dgm:pt>
    <dgm:pt modelId="{7CA5114C-849C-4605-AA44-297995B13AF2}" type="parTrans" cxnId="{E8CFE17D-3E74-4A2C-B9B4-FF2D0F813D0B}">
      <dgm:prSet/>
      <dgm:spPr/>
      <dgm:t>
        <a:bodyPr/>
        <a:lstStyle/>
        <a:p>
          <a:endParaRPr lang="en-US" sz="2000"/>
        </a:p>
      </dgm:t>
    </dgm:pt>
    <dgm:pt modelId="{2515897E-B243-47F4-9A64-7F11B8D7E274}" type="sibTrans" cxnId="{E8CFE17D-3E74-4A2C-B9B4-FF2D0F813D0B}">
      <dgm:prSet/>
      <dgm:spPr/>
      <dgm:t>
        <a:bodyPr/>
        <a:lstStyle/>
        <a:p>
          <a:endParaRPr lang="en-US" sz="2000"/>
        </a:p>
      </dgm:t>
    </dgm:pt>
    <dgm:pt modelId="{01A16AD3-249F-4B45-9F90-03FF0065E8B6}">
      <dgm:prSet custT="1"/>
      <dgm:spPr/>
      <dgm:t>
        <a:bodyPr/>
        <a:lstStyle/>
        <a:p>
          <a:r>
            <a:rPr lang="en-US" sz="2000"/>
            <a:t>Show</a:t>
          </a:r>
        </a:p>
      </dgm:t>
    </dgm:pt>
    <dgm:pt modelId="{06D34F37-7C32-4545-8ACC-84399D503F47}" type="parTrans" cxnId="{765E38DC-C577-488B-B955-3CFCA25BBC9C}">
      <dgm:prSet/>
      <dgm:spPr/>
      <dgm:t>
        <a:bodyPr/>
        <a:lstStyle/>
        <a:p>
          <a:endParaRPr lang="en-US" sz="2000"/>
        </a:p>
      </dgm:t>
    </dgm:pt>
    <dgm:pt modelId="{1FC6A5C4-5FF2-4F21-A438-DCCA1D3066DA}" type="sibTrans" cxnId="{765E38DC-C577-488B-B955-3CFCA25BBC9C}">
      <dgm:prSet/>
      <dgm:spPr/>
      <dgm:t>
        <a:bodyPr/>
        <a:lstStyle/>
        <a:p>
          <a:endParaRPr lang="en-US" sz="2000"/>
        </a:p>
      </dgm:t>
    </dgm:pt>
    <dgm:pt modelId="{9BC45DF7-7383-46D6-A0B4-F070E75B44A3}">
      <dgm:prSet custT="1"/>
      <dgm:spPr/>
      <dgm:t>
        <a:bodyPr/>
        <a:lstStyle/>
        <a:p>
          <a:r>
            <a:rPr lang="en-US" sz="2000"/>
            <a:t>Guide</a:t>
          </a:r>
        </a:p>
      </dgm:t>
    </dgm:pt>
    <dgm:pt modelId="{AFAF8A57-6530-4C90-B782-2FD0CF2E1E80}" type="parTrans" cxnId="{CB59CC0B-AA02-431D-AEEF-D53E7F983085}">
      <dgm:prSet/>
      <dgm:spPr/>
      <dgm:t>
        <a:bodyPr/>
        <a:lstStyle/>
        <a:p>
          <a:endParaRPr lang="en-US" sz="2000"/>
        </a:p>
      </dgm:t>
    </dgm:pt>
    <dgm:pt modelId="{07C3B5EE-965D-46F7-AEDD-46AAB89D7EC5}" type="sibTrans" cxnId="{CB59CC0B-AA02-431D-AEEF-D53E7F983085}">
      <dgm:prSet/>
      <dgm:spPr/>
      <dgm:t>
        <a:bodyPr/>
        <a:lstStyle/>
        <a:p>
          <a:endParaRPr lang="en-US" sz="2000"/>
        </a:p>
      </dgm:t>
    </dgm:pt>
    <dgm:pt modelId="{B1776D5C-3796-4DDD-8570-5D6E228BAC1C}">
      <dgm:prSet custT="1"/>
      <dgm:spPr/>
      <dgm:t>
        <a:bodyPr/>
        <a:lstStyle/>
        <a:p>
          <a:r>
            <a:rPr lang="en-US" sz="2000"/>
            <a:t>Develop</a:t>
          </a:r>
        </a:p>
      </dgm:t>
    </dgm:pt>
    <dgm:pt modelId="{88E43DE2-169D-4073-AF76-2DF86246DDDA}" type="parTrans" cxnId="{DF3F2EEA-452D-4D61-B771-AA18EF94B946}">
      <dgm:prSet/>
      <dgm:spPr/>
      <dgm:t>
        <a:bodyPr/>
        <a:lstStyle/>
        <a:p>
          <a:endParaRPr lang="en-US" sz="2000"/>
        </a:p>
      </dgm:t>
    </dgm:pt>
    <dgm:pt modelId="{E8548A46-5DBF-4055-A5E3-DED11694BE25}" type="sibTrans" cxnId="{DF3F2EEA-452D-4D61-B771-AA18EF94B946}">
      <dgm:prSet/>
      <dgm:spPr/>
      <dgm:t>
        <a:bodyPr/>
        <a:lstStyle/>
        <a:p>
          <a:endParaRPr lang="en-US" sz="2000"/>
        </a:p>
      </dgm:t>
    </dgm:pt>
    <dgm:pt modelId="{E9F9E67B-A318-4D49-BBFF-9A719B3A87F5}">
      <dgm:prSet custT="1"/>
      <dgm:spPr/>
      <dgm:t>
        <a:bodyPr/>
        <a:lstStyle/>
        <a:p>
          <a:r>
            <a:rPr lang="en-US" sz="2000"/>
            <a:t>Question</a:t>
          </a:r>
        </a:p>
      </dgm:t>
    </dgm:pt>
    <dgm:pt modelId="{9031B21E-9B6F-486B-A4BC-F0E175E03487}" type="parTrans" cxnId="{D276AFC9-DC86-4511-914E-2FDB9845BDFA}">
      <dgm:prSet/>
      <dgm:spPr/>
      <dgm:t>
        <a:bodyPr/>
        <a:lstStyle/>
        <a:p>
          <a:endParaRPr lang="en-US" sz="2000"/>
        </a:p>
      </dgm:t>
    </dgm:pt>
    <dgm:pt modelId="{50905611-4026-4AF9-A7A7-87F37FE9F4E2}" type="sibTrans" cxnId="{D276AFC9-DC86-4511-914E-2FDB9845BDFA}">
      <dgm:prSet/>
      <dgm:spPr/>
      <dgm:t>
        <a:bodyPr/>
        <a:lstStyle/>
        <a:p>
          <a:endParaRPr lang="en-US" sz="2000"/>
        </a:p>
      </dgm:t>
    </dgm:pt>
    <dgm:pt modelId="{DB4215B5-AD57-4B8E-ADA0-1525585D7FBB}">
      <dgm:prSet custT="1"/>
      <dgm:spPr/>
      <dgm:t>
        <a:bodyPr/>
        <a:lstStyle/>
        <a:p>
          <a:r>
            <a:rPr lang="en-US" sz="2000"/>
            <a:t>Prompt</a:t>
          </a:r>
        </a:p>
      </dgm:t>
    </dgm:pt>
    <dgm:pt modelId="{46D955E1-3BD8-4C0F-B4A3-F282AF7D0A6D}" type="parTrans" cxnId="{ED254445-C844-4037-B11E-7439E3517F34}">
      <dgm:prSet/>
      <dgm:spPr/>
      <dgm:t>
        <a:bodyPr/>
        <a:lstStyle/>
        <a:p>
          <a:endParaRPr lang="en-US" sz="2000"/>
        </a:p>
      </dgm:t>
    </dgm:pt>
    <dgm:pt modelId="{406E5939-2B3F-4610-9183-3E69DA076CEF}" type="sibTrans" cxnId="{ED254445-C844-4037-B11E-7439E3517F34}">
      <dgm:prSet/>
      <dgm:spPr/>
      <dgm:t>
        <a:bodyPr/>
        <a:lstStyle/>
        <a:p>
          <a:endParaRPr lang="en-US" sz="2000"/>
        </a:p>
      </dgm:t>
    </dgm:pt>
    <dgm:pt modelId="{4D65EAEC-E156-41E5-BB14-386D59D7ED34}">
      <dgm:prSet custT="1"/>
      <dgm:spPr/>
      <dgm:t>
        <a:bodyPr/>
        <a:lstStyle/>
        <a:p>
          <a:r>
            <a:rPr lang="en-US" sz="2000"/>
            <a:t>Adapt</a:t>
          </a:r>
        </a:p>
      </dgm:t>
    </dgm:pt>
    <dgm:pt modelId="{2BEC2028-006F-4207-BE38-DC4256060EB8}" type="parTrans" cxnId="{456150B9-D484-4F7A-88FF-4E509ECB50F7}">
      <dgm:prSet/>
      <dgm:spPr/>
      <dgm:t>
        <a:bodyPr/>
        <a:lstStyle/>
        <a:p>
          <a:endParaRPr lang="en-US" sz="2000"/>
        </a:p>
      </dgm:t>
    </dgm:pt>
    <dgm:pt modelId="{646DD979-D2A1-4C31-8BFA-01481BD64001}" type="sibTrans" cxnId="{456150B9-D484-4F7A-88FF-4E509ECB50F7}">
      <dgm:prSet/>
      <dgm:spPr/>
      <dgm:t>
        <a:bodyPr/>
        <a:lstStyle/>
        <a:p>
          <a:endParaRPr lang="en-US" sz="2000"/>
        </a:p>
      </dgm:t>
    </dgm:pt>
    <dgm:pt modelId="{658A42B9-B56D-4FA2-BB72-FDE686C221B4}">
      <dgm:prSet custT="1"/>
      <dgm:spPr/>
      <dgm:t>
        <a:bodyPr/>
        <a:lstStyle/>
        <a:p>
          <a:r>
            <a:rPr lang="en-US" sz="2000"/>
            <a:t>Coach</a:t>
          </a:r>
        </a:p>
      </dgm:t>
    </dgm:pt>
    <dgm:pt modelId="{56EC110D-7F9E-4B47-A508-F960911ED1DD}" type="parTrans" cxnId="{940CC9CD-658D-4CDC-AA46-9E3B65109BEB}">
      <dgm:prSet/>
      <dgm:spPr/>
      <dgm:t>
        <a:bodyPr/>
        <a:lstStyle/>
        <a:p>
          <a:endParaRPr lang="en-US" sz="2000"/>
        </a:p>
      </dgm:t>
    </dgm:pt>
    <dgm:pt modelId="{95910583-E185-42F0-BEBB-B65593F22EF6}" type="sibTrans" cxnId="{940CC9CD-658D-4CDC-AA46-9E3B65109BEB}">
      <dgm:prSet/>
      <dgm:spPr/>
      <dgm:t>
        <a:bodyPr/>
        <a:lstStyle/>
        <a:p>
          <a:endParaRPr lang="en-US" sz="2000"/>
        </a:p>
      </dgm:t>
    </dgm:pt>
    <dgm:pt modelId="{2EE413AD-AAC6-4224-839A-0143A8828C9E}">
      <dgm:prSet custT="1"/>
      <dgm:spPr/>
      <dgm:t>
        <a:bodyPr/>
        <a:lstStyle/>
        <a:p>
          <a:r>
            <a:rPr lang="en-US" sz="2000"/>
            <a:t>Implement</a:t>
          </a:r>
        </a:p>
      </dgm:t>
    </dgm:pt>
    <dgm:pt modelId="{6AEAAD97-9FBE-412D-A97C-D763C09D713B}" type="parTrans" cxnId="{1E928D16-9628-46D1-9A48-1C8747673083}">
      <dgm:prSet/>
      <dgm:spPr/>
      <dgm:t>
        <a:bodyPr/>
        <a:lstStyle/>
        <a:p>
          <a:endParaRPr lang="en-US" sz="2000"/>
        </a:p>
      </dgm:t>
    </dgm:pt>
    <dgm:pt modelId="{5645B68F-8945-46C7-998B-66AF31C1EDA1}" type="sibTrans" cxnId="{1E928D16-9628-46D1-9A48-1C8747673083}">
      <dgm:prSet/>
      <dgm:spPr/>
      <dgm:t>
        <a:bodyPr/>
        <a:lstStyle/>
        <a:p>
          <a:endParaRPr lang="en-US" sz="2000"/>
        </a:p>
      </dgm:t>
    </dgm:pt>
    <dgm:pt modelId="{20FCA348-B8FF-4836-8B48-FC2387DBAB01}" type="pres">
      <dgm:prSet presAssocID="{D79FBE0C-63F8-4A49-97AC-E61C9D7EFEC2}" presName="diagram" presStyleCnt="0">
        <dgm:presLayoutVars>
          <dgm:dir/>
          <dgm:resizeHandles val="exact"/>
        </dgm:presLayoutVars>
      </dgm:prSet>
      <dgm:spPr/>
    </dgm:pt>
    <dgm:pt modelId="{D99EF7B0-712B-4CB9-9C47-7B2CFA904D07}" type="pres">
      <dgm:prSet presAssocID="{941E2105-55A6-41A2-9AD2-C38FECE6BACB}" presName="node" presStyleLbl="node1" presStyleIdx="0" presStyleCnt="30">
        <dgm:presLayoutVars>
          <dgm:bulletEnabled val="1"/>
        </dgm:presLayoutVars>
      </dgm:prSet>
      <dgm:spPr/>
    </dgm:pt>
    <dgm:pt modelId="{B584470D-6D99-4E3C-ABB3-F4548E3CD355}" type="pres">
      <dgm:prSet presAssocID="{7848A0D0-F41B-4AFF-AEF1-507993147A05}" presName="sibTrans" presStyleCnt="0"/>
      <dgm:spPr/>
    </dgm:pt>
    <dgm:pt modelId="{DCF7F67B-6DD4-4E20-8731-ACFEA534F642}" type="pres">
      <dgm:prSet presAssocID="{239B792F-396E-46D1-A445-358CD8D1EF04}" presName="node" presStyleLbl="node1" presStyleIdx="1" presStyleCnt="30">
        <dgm:presLayoutVars>
          <dgm:bulletEnabled val="1"/>
        </dgm:presLayoutVars>
      </dgm:prSet>
      <dgm:spPr/>
    </dgm:pt>
    <dgm:pt modelId="{16D0694E-07CD-4D4A-9680-A256960AEA1D}" type="pres">
      <dgm:prSet presAssocID="{F5AF0FAE-959A-45F5-B284-EB469F6687C3}" presName="sibTrans" presStyleCnt="0"/>
      <dgm:spPr/>
    </dgm:pt>
    <dgm:pt modelId="{3ED98C6F-1A43-4494-8FAF-EBDEF80C0B69}" type="pres">
      <dgm:prSet presAssocID="{BDDA070D-8923-4D29-9123-DBBBC74C3AE5}" presName="node" presStyleLbl="node1" presStyleIdx="2" presStyleCnt="30">
        <dgm:presLayoutVars>
          <dgm:bulletEnabled val="1"/>
        </dgm:presLayoutVars>
      </dgm:prSet>
      <dgm:spPr/>
    </dgm:pt>
    <dgm:pt modelId="{60BE1EDE-F460-43FD-8A6C-A9F45E816BE7}" type="pres">
      <dgm:prSet presAssocID="{0F4F1279-D3A6-4F3E-BEDB-C9A5E67358D2}" presName="sibTrans" presStyleCnt="0"/>
      <dgm:spPr/>
    </dgm:pt>
    <dgm:pt modelId="{CE4F639E-F90F-4013-9190-77821C700400}" type="pres">
      <dgm:prSet presAssocID="{70E7004A-1DA1-4404-8907-8F6FE8B1E048}" presName="node" presStyleLbl="node1" presStyleIdx="3" presStyleCnt="30">
        <dgm:presLayoutVars>
          <dgm:bulletEnabled val="1"/>
        </dgm:presLayoutVars>
      </dgm:prSet>
      <dgm:spPr/>
    </dgm:pt>
    <dgm:pt modelId="{37BB76D5-BED9-4C93-8D98-4E59B3638232}" type="pres">
      <dgm:prSet presAssocID="{251B7784-6B1C-4940-89D7-05C955F09C32}" presName="sibTrans" presStyleCnt="0"/>
      <dgm:spPr/>
    </dgm:pt>
    <dgm:pt modelId="{F67FF681-602E-41DF-9DFC-059642E757C9}" type="pres">
      <dgm:prSet presAssocID="{BC771535-7839-40D4-A76D-A4DC295C1E15}" presName="node" presStyleLbl="node1" presStyleIdx="4" presStyleCnt="30">
        <dgm:presLayoutVars>
          <dgm:bulletEnabled val="1"/>
        </dgm:presLayoutVars>
      </dgm:prSet>
      <dgm:spPr/>
    </dgm:pt>
    <dgm:pt modelId="{887D43C2-EAE6-4C0C-AC0A-86D4B9350A9B}" type="pres">
      <dgm:prSet presAssocID="{D9F606EF-02E1-4B43-BA81-0FAFE50BEB0B}" presName="sibTrans" presStyleCnt="0"/>
      <dgm:spPr/>
    </dgm:pt>
    <dgm:pt modelId="{B4EA0140-B970-40EA-8B05-EE65DDA5C5A1}" type="pres">
      <dgm:prSet presAssocID="{7F4B8F38-2D46-4723-B822-1DD8965E9369}" presName="node" presStyleLbl="node1" presStyleIdx="5" presStyleCnt="30">
        <dgm:presLayoutVars>
          <dgm:bulletEnabled val="1"/>
        </dgm:presLayoutVars>
      </dgm:prSet>
      <dgm:spPr/>
    </dgm:pt>
    <dgm:pt modelId="{456EC7F5-C12A-463C-A7A6-442B9495CAC0}" type="pres">
      <dgm:prSet presAssocID="{D0C520B8-FFDA-402D-95AE-4B2B1C526A8D}" presName="sibTrans" presStyleCnt="0"/>
      <dgm:spPr/>
    </dgm:pt>
    <dgm:pt modelId="{9B4AD5DF-E25B-4E99-AC3A-9438A368342B}" type="pres">
      <dgm:prSet presAssocID="{0297EE96-6FFE-4E45-B24A-77793A4B1D06}" presName="node" presStyleLbl="node1" presStyleIdx="6" presStyleCnt="30">
        <dgm:presLayoutVars>
          <dgm:bulletEnabled val="1"/>
        </dgm:presLayoutVars>
      </dgm:prSet>
      <dgm:spPr/>
    </dgm:pt>
    <dgm:pt modelId="{CEE00D80-FCF5-4A38-B2D4-CF90960DE0D4}" type="pres">
      <dgm:prSet presAssocID="{B8EC7A23-85D9-4318-BD7D-985AE0FEE71E}" presName="sibTrans" presStyleCnt="0"/>
      <dgm:spPr/>
    </dgm:pt>
    <dgm:pt modelId="{E3012D86-973D-4B16-9EE5-68952565A2B2}" type="pres">
      <dgm:prSet presAssocID="{F0653794-08D3-4E94-8FA9-35CD9A4D1156}" presName="node" presStyleLbl="node1" presStyleIdx="7" presStyleCnt="30">
        <dgm:presLayoutVars>
          <dgm:bulletEnabled val="1"/>
        </dgm:presLayoutVars>
      </dgm:prSet>
      <dgm:spPr/>
    </dgm:pt>
    <dgm:pt modelId="{C7AAF1D2-FB3A-4B5F-A207-E67BC8904A89}" type="pres">
      <dgm:prSet presAssocID="{00AA082E-5CA4-4BB8-A2E3-3CACE677D65C}" presName="sibTrans" presStyleCnt="0"/>
      <dgm:spPr/>
    </dgm:pt>
    <dgm:pt modelId="{AADA445E-47CA-4F54-848C-C367AFEB5852}" type="pres">
      <dgm:prSet presAssocID="{4716F85A-940C-4189-BD7D-AB601091730B}" presName="node" presStyleLbl="node1" presStyleIdx="8" presStyleCnt="30">
        <dgm:presLayoutVars>
          <dgm:bulletEnabled val="1"/>
        </dgm:presLayoutVars>
      </dgm:prSet>
      <dgm:spPr/>
    </dgm:pt>
    <dgm:pt modelId="{783A2431-FFA1-4458-8359-A6F37579287E}" type="pres">
      <dgm:prSet presAssocID="{0A00509E-711D-434A-8B68-BCD4A1DFB9F7}" presName="sibTrans" presStyleCnt="0"/>
      <dgm:spPr/>
    </dgm:pt>
    <dgm:pt modelId="{90D0AA68-55A4-4986-8C6B-AA8770D16635}" type="pres">
      <dgm:prSet presAssocID="{095CD948-6ABB-41CA-8341-502610EE7A54}" presName="node" presStyleLbl="node1" presStyleIdx="9" presStyleCnt="30">
        <dgm:presLayoutVars>
          <dgm:bulletEnabled val="1"/>
        </dgm:presLayoutVars>
      </dgm:prSet>
      <dgm:spPr/>
    </dgm:pt>
    <dgm:pt modelId="{A78CAE98-2ED6-4873-A8E0-7D2AB26C025D}" type="pres">
      <dgm:prSet presAssocID="{F104FA14-7E63-4A44-BF73-D5EC78C7BA74}" presName="sibTrans" presStyleCnt="0"/>
      <dgm:spPr/>
    </dgm:pt>
    <dgm:pt modelId="{1D49A377-2A24-451F-A9DE-A2708E4836B5}" type="pres">
      <dgm:prSet presAssocID="{2717EDC0-78B5-4361-A41E-E8C2F85E2E33}" presName="node" presStyleLbl="node1" presStyleIdx="10" presStyleCnt="30">
        <dgm:presLayoutVars>
          <dgm:bulletEnabled val="1"/>
        </dgm:presLayoutVars>
      </dgm:prSet>
      <dgm:spPr/>
    </dgm:pt>
    <dgm:pt modelId="{692959C0-2011-4503-94FD-17CA948D753B}" type="pres">
      <dgm:prSet presAssocID="{5860A8CF-C2F4-4BC4-950B-91EFA1DB5FD5}" presName="sibTrans" presStyleCnt="0"/>
      <dgm:spPr/>
    </dgm:pt>
    <dgm:pt modelId="{2C846F89-4F5A-4966-A691-14F52A1F639A}" type="pres">
      <dgm:prSet presAssocID="{788A0685-5808-4982-B347-AD761697AFD0}" presName="node" presStyleLbl="node1" presStyleIdx="11" presStyleCnt="30">
        <dgm:presLayoutVars>
          <dgm:bulletEnabled val="1"/>
        </dgm:presLayoutVars>
      </dgm:prSet>
      <dgm:spPr/>
    </dgm:pt>
    <dgm:pt modelId="{C55BF7A1-005A-48BA-A646-847E1526C89C}" type="pres">
      <dgm:prSet presAssocID="{D63CE563-73DC-49A8-A348-F78755C2009D}" presName="sibTrans" presStyleCnt="0"/>
      <dgm:spPr/>
    </dgm:pt>
    <dgm:pt modelId="{CB1050DD-8103-435C-A788-30D8E5B2EEBD}" type="pres">
      <dgm:prSet presAssocID="{ACD2BB44-9623-48C6-9389-3782B1461880}" presName="node" presStyleLbl="node1" presStyleIdx="12" presStyleCnt="30">
        <dgm:presLayoutVars>
          <dgm:bulletEnabled val="1"/>
        </dgm:presLayoutVars>
      </dgm:prSet>
      <dgm:spPr/>
    </dgm:pt>
    <dgm:pt modelId="{01B46479-2961-4A0A-8A24-92921A29F605}" type="pres">
      <dgm:prSet presAssocID="{11A89A59-CB52-4527-8C61-87551F3BD84C}" presName="sibTrans" presStyleCnt="0"/>
      <dgm:spPr/>
    </dgm:pt>
    <dgm:pt modelId="{51C0B8A0-C556-44E6-85D7-A125A51C73A2}" type="pres">
      <dgm:prSet presAssocID="{F62616B6-F2AA-41EB-A1FE-F552A47BCA08}" presName="node" presStyleLbl="node1" presStyleIdx="13" presStyleCnt="30">
        <dgm:presLayoutVars>
          <dgm:bulletEnabled val="1"/>
        </dgm:presLayoutVars>
      </dgm:prSet>
      <dgm:spPr/>
    </dgm:pt>
    <dgm:pt modelId="{345DD196-A878-4A06-B348-91C62BD919F7}" type="pres">
      <dgm:prSet presAssocID="{95BA9DE9-7DCC-44BC-8DA6-EAE8BAD8C577}" presName="sibTrans" presStyleCnt="0"/>
      <dgm:spPr/>
    </dgm:pt>
    <dgm:pt modelId="{76821196-8773-44F3-B38F-4CAC3F3A0E7E}" type="pres">
      <dgm:prSet presAssocID="{EA51AA6E-F93B-4D7A-AF2D-CF8D7B32D90B}" presName="node" presStyleLbl="node1" presStyleIdx="14" presStyleCnt="30">
        <dgm:presLayoutVars>
          <dgm:bulletEnabled val="1"/>
        </dgm:presLayoutVars>
      </dgm:prSet>
      <dgm:spPr/>
    </dgm:pt>
    <dgm:pt modelId="{7BB56DC2-860A-491D-ADC3-43504890499E}" type="pres">
      <dgm:prSet presAssocID="{8064AE82-1BE1-4795-AE69-CFAEAA9DB122}" presName="sibTrans" presStyleCnt="0"/>
      <dgm:spPr/>
    </dgm:pt>
    <dgm:pt modelId="{0B3BFD6E-241A-4146-9BAE-C613820E2167}" type="pres">
      <dgm:prSet presAssocID="{8245568B-41FC-48BD-873B-0699D2B6C31C}" presName="node" presStyleLbl="node1" presStyleIdx="15" presStyleCnt="30">
        <dgm:presLayoutVars>
          <dgm:bulletEnabled val="1"/>
        </dgm:presLayoutVars>
      </dgm:prSet>
      <dgm:spPr/>
    </dgm:pt>
    <dgm:pt modelId="{27F190C1-0C89-4E17-9F8E-43B6F2D8FFEB}" type="pres">
      <dgm:prSet presAssocID="{78389666-8815-4972-BD51-4BAA55BC7E6C}" presName="sibTrans" presStyleCnt="0"/>
      <dgm:spPr/>
    </dgm:pt>
    <dgm:pt modelId="{99AA181C-533A-4D64-BD63-885BC4982E1B}" type="pres">
      <dgm:prSet presAssocID="{B3A450EB-60E9-4AC9-9AB8-CF29C4EFF1D5}" presName="node" presStyleLbl="node1" presStyleIdx="16" presStyleCnt="30">
        <dgm:presLayoutVars>
          <dgm:bulletEnabled val="1"/>
        </dgm:presLayoutVars>
      </dgm:prSet>
      <dgm:spPr/>
    </dgm:pt>
    <dgm:pt modelId="{6AB6CCF4-F094-452F-B698-77AD3E3DC666}" type="pres">
      <dgm:prSet presAssocID="{B02BF861-47A4-42C9-955F-FE96E596015F}" presName="sibTrans" presStyleCnt="0"/>
      <dgm:spPr/>
    </dgm:pt>
    <dgm:pt modelId="{4B58C5D9-2F21-4D74-8348-4E9559DFE77A}" type="pres">
      <dgm:prSet presAssocID="{EA8EC127-6F17-49BA-AA2E-C8D0F57A9CC1}" presName="node" presStyleLbl="node1" presStyleIdx="17" presStyleCnt="30">
        <dgm:presLayoutVars>
          <dgm:bulletEnabled val="1"/>
        </dgm:presLayoutVars>
      </dgm:prSet>
      <dgm:spPr/>
    </dgm:pt>
    <dgm:pt modelId="{AACF8FF4-D5FD-4B3C-8A02-AF1CF7DCFCCE}" type="pres">
      <dgm:prSet presAssocID="{1AF294A3-002D-42F0-8F09-8CF4E7EDCB56}" presName="sibTrans" presStyleCnt="0"/>
      <dgm:spPr/>
    </dgm:pt>
    <dgm:pt modelId="{4C524F67-EDE5-43F9-A89C-0FBAC9022F9C}" type="pres">
      <dgm:prSet presAssocID="{A4DAB971-AA09-4DB4-8A6A-2E40DB234C76}" presName="node" presStyleLbl="node1" presStyleIdx="18" presStyleCnt="30">
        <dgm:presLayoutVars>
          <dgm:bulletEnabled val="1"/>
        </dgm:presLayoutVars>
      </dgm:prSet>
      <dgm:spPr/>
    </dgm:pt>
    <dgm:pt modelId="{3BAA0B82-ED1A-458E-8DEF-A5AE27FCF012}" type="pres">
      <dgm:prSet presAssocID="{9EEC2993-858D-4696-823B-3BE0699FAF00}" presName="sibTrans" presStyleCnt="0"/>
      <dgm:spPr/>
    </dgm:pt>
    <dgm:pt modelId="{5DD25311-D8BF-469B-A1D2-29682E6F6366}" type="pres">
      <dgm:prSet presAssocID="{E79E7B11-3888-45B0-87F2-58F421AFEB52}" presName="node" presStyleLbl="node1" presStyleIdx="19" presStyleCnt="30">
        <dgm:presLayoutVars>
          <dgm:bulletEnabled val="1"/>
        </dgm:presLayoutVars>
      </dgm:prSet>
      <dgm:spPr/>
    </dgm:pt>
    <dgm:pt modelId="{2DDAC20D-AEEF-4ACA-BB93-EB61098CFE51}" type="pres">
      <dgm:prSet presAssocID="{4502A3EA-D149-4957-9BDD-7C78EBC3A1A3}" presName="sibTrans" presStyleCnt="0"/>
      <dgm:spPr/>
    </dgm:pt>
    <dgm:pt modelId="{4C601624-6ABE-4400-893C-55EE110A853C}" type="pres">
      <dgm:prSet presAssocID="{A5BCE6C9-5016-4DA0-B880-76FDF79DFA87}" presName="node" presStyleLbl="node1" presStyleIdx="20" presStyleCnt="30">
        <dgm:presLayoutVars>
          <dgm:bulletEnabled val="1"/>
        </dgm:presLayoutVars>
      </dgm:prSet>
      <dgm:spPr/>
    </dgm:pt>
    <dgm:pt modelId="{8CF61EC7-B945-4EE8-8BD8-3CB84622F848}" type="pres">
      <dgm:prSet presAssocID="{3CB3D684-AD71-4680-8F31-8A891426F73B}" presName="sibTrans" presStyleCnt="0"/>
      <dgm:spPr/>
    </dgm:pt>
    <dgm:pt modelId="{640212F4-4D30-4DB8-805F-B3AEAD769C0E}" type="pres">
      <dgm:prSet presAssocID="{54B0FF4E-94CC-4173-AFC2-58D74D6D1960}" presName="node" presStyleLbl="node1" presStyleIdx="21" presStyleCnt="30">
        <dgm:presLayoutVars>
          <dgm:bulletEnabled val="1"/>
        </dgm:presLayoutVars>
      </dgm:prSet>
      <dgm:spPr/>
    </dgm:pt>
    <dgm:pt modelId="{7BF2FCFA-0208-4043-AF46-C0E344BE5851}" type="pres">
      <dgm:prSet presAssocID="{2515897E-B243-47F4-9A64-7F11B8D7E274}" presName="sibTrans" presStyleCnt="0"/>
      <dgm:spPr/>
    </dgm:pt>
    <dgm:pt modelId="{3B1B62C9-842E-46F6-BE63-CD32C009BA81}" type="pres">
      <dgm:prSet presAssocID="{01A16AD3-249F-4B45-9F90-03FF0065E8B6}" presName="node" presStyleLbl="node1" presStyleIdx="22" presStyleCnt="30">
        <dgm:presLayoutVars>
          <dgm:bulletEnabled val="1"/>
        </dgm:presLayoutVars>
      </dgm:prSet>
      <dgm:spPr/>
    </dgm:pt>
    <dgm:pt modelId="{E19A2D60-116D-4840-9F5E-EF4DD6E7B5BD}" type="pres">
      <dgm:prSet presAssocID="{1FC6A5C4-5FF2-4F21-A438-DCCA1D3066DA}" presName="sibTrans" presStyleCnt="0"/>
      <dgm:spPr/>
    </dgm:pt>
    <dgm:pt modelId="{8AE82020-0033-460B-A127-9D4A9E7ABB86}" type="pres">
      <dgm:prSet presAssocID="{9BC45DF7-7383-46D6-A0B4-F070E75B44A3}" presName="node" presStyleLbl="node1" presStyleIdx="23" presStyleCnt="30">
        <dgm:presLayoutVars>
          <dgm:bulletEnabled val="1"/>
        </dgm:presLayoutVars>
      </dgm:prSet>
      <dgm:spPr/>
    </dgm:pt>
    <dgm:pt modelId="{15F9925C-FE89-4090-BBEC-F5AA10737F09}" type="pres">
      <dgm:prSet presAssocID="{07C3B5EE-965D-46F7-AEDD-46AAB89D7EC5}" presName="sibTrans" presStyleCnt="0"/>
      <dgm:spPr/>
    </dgm:pt>
    <dgm:pt modelId="{783A4C4D-CD7C-4A43-BAB1-DFEE0F795D89}" type="pres">
      <dgm:prSet presAssocID="{B1776D5C-3796-4DDD-8570-5D6E228BAC1C}" presName="node" presStyleLbl="node1" presStyleIdx="24" presStyleCnt="30">
        <dgm:presLayoutVars>
          <dgm:bulletEnabled val="1"/>
        </dgm:presLayoutVars>
      </dgm:prSet>
      <dgm:spPr/>
    </dgm:pt>
    <dgm:pt modelId="{3515B3C1-AEAA-4BCB-A209-15ACB5CBEDFF}" type="pres">
      <dgm:prSet presAssocID="{E8548A46-5DBF-4055-A5E3-DED11694BE25}" presName="sibTrans" presStyleCnt="0"/>
      <dgm:spPr/>
    </dgm:pt>
    <dgm:pt modelId="{E7D1B2C2-7243-46B4-ACD1-A8F18FDD81F1}" type="pres">
      <dgm:prSet presAssocID="{E9F9E67B-A318-4D49-BBFF-9A719B3A87F5}" presName="node" presStyleLbl="node1" presStyleIdx="25" presStyleCnt="30">
        <dgm:presLayoutVars>
          <dgm:bulletEnabled val="1"/>
        </dgm:presLayoutVars>
      </dgm:prSet>
      <dgm:spPr/>
    </dgm:pt>
    <dgm:pt modelId="{472FCFE4-94D1-43FB-B0A4-FBC6C4ED6B65}" type="pres">
      <dgm:prSet presAssocID="{50905611-4026-4AF9-A7A7-87F37FE9F4E2}" presName="sibTrans" presStyleCnt="0"/>
      <dgm:spPr/>
    </dgm:pt>
    <dgm:pt modelId="{847B188A-3171-423E-8D26-3148C44E2EC1}" type="pres">
      <dgm:prSet presAssocID="{DB4215B5-AD57-4B8E-ADA0-1525585D7FBB}" presName="node" presStyleLbl="node1" presStyleIdx="26" presStyleCnt="30">
        <dgm:presLayoutVars>
          <dgm:bulletEnabled val="1"/>
        </dgm:presLayoutVars>
      </dgm:prSet>
      <dgm:spPr/>
    </dgm:pt>
    <dgm:pt modelId="{1674F234-9666-417C-9530-C449207F1F0C}" type="pres">
      <dgm:prSet presAssocID="{406E5939-2B3F-4610-9183-3E69DA076CEF}" presName="sibTrans" presStyleCnt="0"/>
      <dgm:spPr/>
    </dgm:pt>
    <dgm:pt modelId="{62ADA6AA-4046-4199-9A4E-00ED91DCA158}" type="pres">
      <dgm:prSet presAssocID="{4D65EAEC-E156-41E5-BB14-386D59D7ED34}" presName="node" presStyleLbl="node1" presStyleIdx="27" presStyleCnt="30">
        <dgm:presLayoutVars>
          <dgm:bulletEnabled val="1"/>
        </dgm:presLayoutVars>
      </dgm:prSet>
      <dgm:spPr/>
    </dgm:pt>
    <dgm:pt modelId="{EE0BF042-7618-43B2-911E-83018ABF2C7D}" type="pres">
      <dgm:prSet presAssocID="{646DD979-D2A1-4C31-8BFA-01481BD64001}" presName="sibTrans" presStyleCnt="0"/>
      <dgm:spPr/>
    </dgm:pt>
    <dgm:pt modelId="{97953821-3B85-4D2E-BF56-056973A84134}" type="pres">
      <dgm:prSet presAssocID="{658A42B9-B56D-4FA2-BB72-FDE686C221B4}" presName="node" presStyleLbl="node1" presStyleIdx="28" presStyleCnt="30">
        <dgm:presLayoutVars>
          <dgm:bulletEnabled val="1"/>
        </dgm:presLayoutVars>
      </dgm:prSet>
      <dgm:spPr/>
    </dgm:pt>
    <dgm:pt modelId="{81D0C790-8337-430B-B097-04C834B55628}" type="pres">
      <dgm:prSet presAssocID="{95910583-E185-42F0-BEBB-B65593F22EF6}" presName="sibTrans" presStyleCnt="0"/>
      <dgm:spPr/>
    </dgm:pt>
    <dgm:pt modelId="{A447793E-9CFE-42B8-8FF5-D5C0E6817FA7}" type="pres">
      <dgm:prSet presAssocID="{2EE413AD-AAC6-4224-839A-0143A8828C9E}" presName="node" presStyleLbl="node1" presStyleIdx="29" presStyleCnt="30">
        <dgm:presLayoutVars>
          <dgm:bulletEnabled val="1"/>
        </dgm:presLayoutVars>
      </dgm:prSet>
      <dgm:spPr/>
    </dgm:pt>
  </dgm:ptLst>
  <dgm:cxnLst>
    <dgm:cxn modelId="{F8CB6100-99D0-41C9-8704-DA29BD62B4DD}" srcId="{D79FBE0C-63F8-4A49-97AC-E61C9D7EFEC2}" destId="{2717EDC0-78B5-4361-A41E-E8C2F85E2E33}" srcOrd="10" destOrd="0" parTransId="{528D5186-E5D0-41AD-8152-419C6ED2DD47}" sibTransId="{5860A8CF-C2F4-4BC4-950B-91EFA1DB5FD5}"/>
    <dgm:cxn modelId="{1E933E03-EBCB-4D49-B683-626B1FC20280}" type="presOf" srcId="{E79E7B11-3888-45B0-87F2-58F421AFEB52}" destId="{5DD25311-D8BF-469B-A1D2-29682E6F6366}" srcOrd="0" destOrd="0" presId="urn:microsoft.com/office/officeart/2005/8/layout/default"/>
    <dgm:cxn modelId="{7FEBF106-FAA7-4C1B-A3F0-400FA2689EBD}" type="presOf" srcId="{A5BCE6C9-5016-4DA0-B880-76FDF79DFA87}" destId="{4C601624-6ABE-4400-893C-55EE110A853C}" srcOrd="0" destOrd="0" presId="urn:microsoft.com/office/officeart/2005/8/layout/default"/>
    <dgm:cxn modelId="{CB59CC0B-AA02-431D-AEEF-D53E7F983085}" srcId="{D79FBE0C-63F8-4A49-97AC-E61C9D7EFEC2}" destId="{9BC45DF7-7383-46D6-A0B4-F070E75B44A3}" srcOrd="23" destOrd="0" parTransId="{AFAF8A57-6530-4C90-B782-2FD0CF2E1E80}" sibTransId="{07C3B5EE-965D-46F7-AEDD-46AAB89D7EC5}"/>
    <dgm:cxn modelId="{6392DD0B-8B76-4BA0-9ABE-FAE69DCDC5D2}" type="presOf" srcId="{9BC45DF7-7383-46D6-A0B4-F070E75B44A3}" destId="{8AE82020-0033-460B-A127-9D4A9E7ABB86}" srcOrd="0" destOrd="0" presId="urn:microsoft.com/office/officeart/2005/8/layout/default"/>
    <dgm:cxn modelId="{BEB5060D-6973-4384-A934-D437D30E5D02}" type="presOf" srcId="{788A0685-5808-4982-B347-AD761697AFD0}" destId="{2C846F89-4F5A-4966-A691-14F52A1F639A}" srcOrd="0" destOrd="0" presId="urn:microsoft.com/office/officeart/2005/8/layout/default"/>
    <dgm:cxn modelId="{E3EE1C10-BAF6-403B-87EB-6BE3189EF157}" type="presOf" srcId="{4D65EAEC-E156-41E5-BB14-386D59D7ED34}" destId="{62ADA6AA-4046-4199-9A4E-00ED91DCA158}" srcOrd="0" destOrd="0" presId="urn:microsoft.com/office/officeart/2005/8/layout/default"/>
    <dgm:cxn modelId="{21F7B511-4949-4C6E-8A33-1AD9FE63473C}" srcId="{D79FBE0C-63F8-4A49-97AC-E61C9D7EFEC2}" destId="{E79E7B11-3888-45B0-87F2-58F421AFEB52}" srcOrd="19" destOrd="0" parTransId="{C7A70424-DCF5-4CFD-926F-5071B35AFEC7}" sibTransId="{4502A3EA-D149-4957-9BDD-7C78EBC3A1A3}"/>
    <dgm:cxn modelId="{A4F0AE14-DFA6-4224-95F1-188357B93A7B}" type="presOf" srcId="{ACD2BB44-9623-48C6-9389-3782B1461880}" destId="{CB1050DD-8103-435C-A788-30D8E5B2EEBD}" srcOrd="0" destOrd="0" presId="urn:microsoft.com/office/officeart/2005/8/layout/default"/>
    <dgm:cxn modelId="{1E928D16-9628-46D1-9A48-1C8747673083}" srcId="{D79FBE0C-63F8-4A49-97AC-E61C9D7EFEC2}" destId="{2EE413AD-AAC6-4224-839A-0143A8828C9E}" srcOrd="29" destOrd="0" parTransId="{6AEAAD97-9FBE-412D-A97C-D763C09D713B}" sibTransId="{5645B68F-8945-46C7-998B-66AF31C1EDA1}"/>
    <dgm:cxn modelId="{D512FB1A-85C3-4BEB-BDDB-F1D066B942CE}" type="presOf" srcId="{8245568B-41FC-48BD-873B-0699D2B6C31C}" destId="{0B3BFD6E-241A-4146-9BAE-C613820E2167}" srcOrd="0" destOrd="0" presId="urn:microsoft.com/office/officeart/2005/8/layout/default"/>
    <dgm:cxn modelId="{503C841B-54BC-49E3-8656-FA3553E757A1}" type="presOf" srcId="{F0653794-08D3-4E94-8FA9-35CD9A4D1156}" destId="{E3012D86-973D-4B16-9EE5-68952565A2B2}" srcOrd="0" destOrd="0" presId="urn:microsoft.com/office/officeart/2005/8/layout/default"/>
    <dgm:cxn modelId="{A1775F22-7FAF-4D68-8A5A-44217928B934}" type="presOf" srcId="{54B0FF4E-94CC-4173-AFC2-58D74D6D1960}" destId="{640212F4-4D30-4DB8-805F-B3AEAD769C0E}" srcOrd="0" destOrd="0" presId="urn:microsoft.com/office/officeart/2005/8/layout/default"/>
    <dgm:cxn modelId="{9063D023-8DEA-4B5A-B241-BC4998322FC4}" type="presOf" srcId="{01A16AD3-249F-4B45-9F90-03FF0065E8B6}" destId="{3B1B62C9-842E-46F6-BE63-CD32C009BA81}" srcOrd="0" destOrd="0" presId="urn:microsoft.com/office/officeart/2005/8/layout/default"/>
    <dgm:cxn modelId="{3CE20E28-F951-4A0B-83F5-362DCC6E90C8}" type="presOf" srcId="{BC771535-7839-40D4-A76D-A4DC295C1E15}" destId="{F67FF681-602E-41DF-9DFC-059642E757C9}" srcOrd="0" destOrd="0" presId="urn:microsoft.com/office/officeart/2005/8/layout/default"/>
    <dgm:cxn modelId="{EC1B5D28-7AB3-41E0-9D28-7FACAC0549C9}" srcId="{D79FBE0C-63F8-4A49-97AC-E61C9D7EFEC2}" destId="{0297EE96-6FFE-4E45-B24A-77793A4B1D06}" srcOrd="6" destOrd="0" parTransId="{2B56AB01-E730-4AF5-A0AE-A0B9047C4A65}" sibTransId="{B8EC7A23-85D9-4318-BD7D-985AE0FEE71E}"/>
    <dgm:cxn modelId="{BD28ED31-7EBA-4DB8-A70D-F79076478EA3}" srcId="{D79FBE0C-63F8-4A49-97AC-E61C9D7EFEC2}" destId="{BC771535-7839-40D4-A76D-A4DC295C1E15}" srcOrd="4" destOrd="0" parTransId="{8F4C9917-FC29-44EB-BA53-032A2B540393}" sibTransId="{D9F606EF-02E1-4B43-BA81-0FAFE50BEB0B}"/>
    <dgm:cxn modelId="{88F2EF35-07D5-439D-93A2-7F6BB5057F87}" type="presOf" srcId="{095CD948-6ABB-41CA-8341-502610EE7A54}" destId="{90D0AA68-55A4-4986-8C6B-AA8770D16635}" srcOrd="0" destOrd="0" presId="urn:microsoft.com/office/officeart/2005/8/layout/default"/>
    <dgm:cxn modelId="{88026C37-150E-4957-8EC0-1C521272170F}" type="presOf" srcId="{A4DAB971-AA09-4DB4-8A6A-2E40DB234C76}" destId="{4C524F67-EDE5-43F9-A89C-0FBAC9022F9C}" srcOrd="0" destOrd="0" presId="urn:microsoft.com/office/officeart/2005/8/layout/default"/>
    <dgm:cxn modelId="{68DE0B39-BE67-4D22-B2C1-70785B64EC78}" srcId="{D79FBE0C-63F8-4A49-97AC-E61C9D7EFEC2}" destId="{941E2105-55A6-41A2-9AD2-C38FECE6BACB}" srcOrd="0" destOrd="0" parTransId="{C950CF30-18BD-4F15-A814-EA29B57D8185}" sibTransId="{7848A0D0-F41B-4AFF-AEF1-507993147A05}"/>
    <dgm:cxn modelId="{21969F3E-9CCA-4264-8499-C36F00F6793D}" type="presOf" srcId="{7F4B8F38-2D46-4723-B822-1DD8965E9369}" destId="{B4EA0140-B970-40EA-8B05-EE65DDA5C5A1}" srcOrd="0" destOrd="0" presId="urn:microsoft.com/office/officeart/2005/8/layout/default"/>
    <dgm:cxn modelId="{CA973A40-0D23-44D9-908C-85ACC8AEC669}" type="presOf" srcId="{EA51AA6E-F93B-4D7A-AF2D-CF8D7B32D90B}" destId="{76821196-8773-44F3-B38F-4CAC3F3A0E7E}" srcOrd="0" destOrd="0" presId="urn:microsoft.com/office/officeart/2005/8/layout/default"/>
    <dgm:cxn modelId="{DEFFE340-AEC7-4145-8A3A-2B9384724A00}" type="presOf" srcId="{0297EE96-6FFE-4E45-B24A-77793A4B1D06}" destId="{9B4AD5DF-E25B-4E99-AC3A-9438A368342B}" srcOrd="0" destOrd="0" presId="urn:microsoft.com/office/officeart/2005/8/layout/default"/>
    <dgm:cxn modelId="{ED254445-C844-4037-B11E-7439E3517F34}" srcId="{D79FBE0C-63F8-4A49-97AC-E61C9D7EFEC2}" destId="{DB4215B5-AD57-4B8E-ADA0-1525585D7FBB}" srcOrd="26" destOrd="0" parTransId="{46D955E1-3BD8-4C0F-B4A3-F282AF7D0A6D}" sibTransId="{406E5939-2B3F-4610-9183-3E69DA076CEF}"/>
    <dgm:cxn modelId="{68AE156F-F4F1-431E-B7D7-C645106E79E7}" srcId="{D79FBE0C-63F8-4A49-97AC-E61C9D7EFEC2}" destId="{239B792F-396E-46D1-A445-358CD8D1EF04}" srcOrd="1" destOrd="0" parTransId="{A6C68745-AA3A-4356-BAE0-4B897D4C1A95}" sibTransId="{F5AF0FAE-959A-45F5-B284-EB469F6687C3}"/>
    <dgm:cxn modelId="{7A611E53-F543-4D39-AADB-C9975BC3FC88}" srcId="{D79FBE0C-63F8-4A49-97AC-E61C9D7EFEC2}" destId="{B3A450EB-60E9-4AC9-9AB8-CF29C4EFF1D5}" srcOrd="16" destOrd="0" parTransId="{DA013EF2-D516-4A56-A486-46B4D11D5D7E}" sibTransId="{B02BF861-47A4-42C9-955F-FE96E596015F}"/>
    <dgm:cxn modelId="{09819855-212F-4E22-873D-C98BE21B144D}" srcId="{D79FBE0C-63F8-4A49-97AC-E61C9D7EFEC2}" destId="{70E7004A-1DA1-4404-8907-8F6FE8B1E048}" srcOrd="3" destOrd="0" parTransId="{0D76E303-A8B4-4041-8B34-AE7711F0665A}" sibTransId="{251B7784-6B1C-4940-89D7-05C955F09C32}"/>
    <dgm:cxn modelId="{EF120056-7527-4E2D-9761-10E0F19AEF83}" type="presOf" srcId="{BDDA070D-8923-4D29-9123-DBBBC74C3AE5}" destId="{3ED98C6F-1A43-4494-8FAF-EBDEF80C0B69}" srcOrd="0" destOrd="0" presId="urn:microsoft.com/office/officeart/2005/8/layout/default"/>
    <dgm:cxn modelId="{6A8A9858-6AD2-45D9-8C37-FB129C0A817C}" type="presOf" srcId="{658A42B9-B56D-4FA2-BB72-FDE686C221B4}" destId="{97953821-3B85-4D2E-BF56-056973A84134}" srcOrd="0" destOrd="0" presId="urn:microsoft.com/office/officeart/2005/8/layout/default"/>
    <dgm:cxn modelId="{E8CFE17D-3E74-4A2C-B9B4-FF2D0F813D0B}" srcId="{D79FBE0C-63F8-4A49-97AC-E61C9D7EFEC2}" destId="{54B0FF4E-94CC-4173-AFC2-58D74D6D1960}" srcOrd="21" destOrd="0" parTransId="{7CA5114C-849C-4605-AA44-297995B13AF2}" sibTransId="{2515897E-B243-47F4-9A64-7F11B8D7E274}"/>
    <dgm:cxn modelId="{A41EF482-0B80-469C-BB29-5E782EBA48FE}" srcId="{D79FBE0C-63F8-4A49-97AC-E61C9D7EFEC2}" destId="{ACD2BB44-9623-48C6-9389-3782B1461880}" srcOrd="12" destOrd="0" parTransId="{83484D73-D4DD-4D03-9690-1D98A780D6E7}" sibTransId="{11A89A59-CB52-4527-8C61-87551F3BD84C}"/>
    <dgm:cxn modelId="{F5A16583-7E09-43C3-A5B8-DFA90181BE67}" type="presOf" srcId="{D79FBE0C-63F8-4A49-97AC-E61C9D7EFEC2}" destId="{20FCA348-B8FF-4836-8B48-FC2387DBAB01}" srcOrd="0" destOrd="0" presId="urn:microsoft.com/office/officeart/2005/8/layout/default"/>
    <dgm:cxn modelId="{B5A1B397-8460-46D2-A131-8C082181995F}" type="presOf" srcId="{70E7004A-1DA1-4404-8907-8F6FE8B1E048}" destId="{CE4F639E-F90F-4013-9190-77821C700400}" srcOrd="0" destOrd="0" presId="urn:microsoft.com/office/officeart/2005/8/layout/default"/>
    <dgm:cxn modelId="{CFC3529A-8428-488B-9978-8D2880035FD5}" srcId="{D79FBE0C-63F8-4A49-97AC-E61C9D7EFEC2}" destId="{F62616B6-F2AA-41EB-A1FE-F552A47BCA08}" srcOrd="13" destOrd="0" parTransId="{24D8241A-95AD-4D4A-AFCB-A9A54DEE4671}" sibTransId="{95BA9DE9-7DCC-44BC-8DA6-EAE8BAD8C577}"/>
    <dgm:cxn modelId="{38D36EA2-771E-4B61-9DD1-71DD09F66818}" srcId="{D79FBE0C-63F8-4A49-97AC-E61C9D7EFEC2}" destId="{7F4B8F38-2D46-4723-B822-1DD8965E9369}" srcOrd="5" destOrd="0" parTransId="{3E6669F9-F403-48B8-8CB1-A4CEF14EC670}" sibTransId="{D0C520B8-FFDA-402D-95AE-4B2B1C526A8D}"/>
    <dgm:cxn modelId="{DDEE6DA9-22EB-462D-BFD8-19F74A2014B7}" srcId="{D79FBE0C-63F8-4A49-97AC-E61C9D7EFEC2}" destId="{EA8EC127-6F17-49BA-AA2E-C8D0F57A9CC1}" srcOrd="17" destOrd="0" parTransId="{CFFB7ECD-CD99-4BBB-BFCB-F9623EF4E3EE}" sibTransId="{1AF294A3-002D-42F0-8F09-8CF4E7EDCB56}"/>
    <dgm:cxn modelId="{0D6AD3AB-F611-4336-B781-D191A5D6049A}" type="presOf" srcId="{4716F85A-940C-4189-BD7D-AB601091730B}" destId="{AADA445E-47CA-4F54-848C-C367AFEB5852}" srcOrd="0" destOrd="0" presId="urn:microsoft.com/office/officeart/2005/8/layout/default"/>
    <dgm:cxn modelId="{8E7B4AAD-3E26-4036-B82C-1AF2305AB78A}" srcId="{D79FBE0C-63F8-4A49-97AC-E61C9D7EFEC2}" destId="{4716F85A-940C-4189-BD7D-AB601091730B}" srcOrd="8" destOrd="0" parTransId="{8BD0561E-A624-4494-ADD9-2D785B67877B}" sibTransId="{0A00509E-711D-434A-8B68-BCD4A1DFB9F7}"/>
    <dgm:cxn modelId="{5F3762B7-7462-4CDA-8828-BC3729FA996A}" srcId="{D79FBE0C-63F8-4A49-97AC-E61C9D7EFEC2}" destId="{095CD948-6ABB-41CA-8341-502610EE7A54}" srcOrd="9" destOrd="0" parTransId="{404EB962-F6E5-442B-A513-2E3C3C576037}" sibTransId="{F104FA14-7E63-4A44-BF73-D5EC78C7BA74}"/>
    <dgm:cxn modelId="{15FACAB8-B0CD-417E-A269-57CA29700FF2}" srcId="{D79FBE0C-63F8-4A49-97AC-E61C9D7EFEC2}" destId="{788A0685-5808-4982-B347-AD761697AFD0}" srcOrd="11" destOrd="0" parTransId="{5168519A-CD05-4B48-9BB6-9F9774AC19F5}" sibTransId="{D63CE563-73DC-49A8-A348-F78755C2009D}"/>
    <dgm:cxn modelId="{B1EF34B9-54ED-4852-931C-7834697C456F}" srcId="{D79FBE0C-63F8-4A49-97AC-E61C9D7EFEC2}" destId="{A4DAB971-AA09-4DB4-8A6A-2E40DB234C76}" srcOrd="18" destOrd="0" parTransId="{A584034A-F4B5-4A53-B604-33BFD3418CAD}" sibTransId="{9EEC2993-858D-4696-823B-3BE0699FAF00}"/>
    <dgm:cxn modelId="{456150B9-D484-4F7A-88FF-4E509ECB50F7}" srcId="{D79FBE0C-63F8-4A49-97AC-E61C9D7EFEC2}" destId="{4D65EAEC-E156-41E5-BB14-386D59D7ED34}" srcOrd="27" destOrd="0" parTransId="{2BEC2028-006F-4207-BE38-DC4256060EB8}" sibTransId="{646DD979-D2A1-4C31-8BFA-01481BD64001}"/>
    <dgm:cxn modelId="{FBC57FBB-F947-4375-8530-A4E7EDE22A1C}" type="presOf" srcId="{239B792F-396E-46D1-A445-358CD8D1EF04}" destId="{DCF7F67B-6DD4-4E20-8731-ACFEA534F642}" srcOrd="0" destOrd="0" presId="urn:microsoft.com/office/officeart/2005/8/layout/default"/>
    <dgm:cxn modelId="{1DE350C5-3D42-4BE0-B935-6FAB01455BA2}" srcId="{D79FBE0C-63F8-4A49-97AC-E61C9D7EFEC2}" destId="{EA51AA6E-F93B-4D7A-AF2D-CF8D7B32D90B}" srcOrd="14" destOrd="0" parTransId="{DF27C943-F1F7-48D8-8DA8-870850C7CF3A}" sibTransId="{8064AE82-1BE1-4795-AE69-CFAEAA9DB122}"/>
    <dgm:cxn modelId="{8A482EC6-19E9-4265-85C3-076F8EE6B6C6}" type="presOf" srcId="{941E2105-55A6-41A2-9AD2-C38FECE6BACB}" destId="{D99EF7B0-712B-4CB9-9C47-7B2CFA904D07}" srcOrd="0" destOrd="0" presId="urn:microsoft.com/office/officeart/2005/8/layout/default"/>
    <dgm:cxn modelId="{5AC56AC6-1275-42C2-A5C0-184B0F74A67C}" srcId="{D79FBE0C-63F8-4A49-97AC-E61C9D7EFEC2}" destId="{F0653794-08D3-4E94-8FA9-35CD9A4D1156}" srcOrd="7" destOrd="0" parTransId="{DA540AF7-3EA0-4139-BF90-676FE0CE89DC}" sibTransId="{00AA082E-5CA4-4BB8-A2E3-3CACE677D65C}"/>
    <dgm:cxn modelId="{D276AFC9-DC86-4511-914E-2FDB9845BDFA}" srcId="{D79FBE0C-63F8-4A49-97AC-E61C9D7EFEC2}" destId="{E9F9E67B-A318-4D49-BBFF-9A719B3A87F5}" srcOrd="25" destOrd="0" parTransId="{9031B21E-9B6F-486B-A4BC-F0E175E03487}" sibTransId="{50905611-4026-4AF9-A7A7-87F37FE9F4E2}"/>
    <dgm:cxn modelId="{940CC9CD-658D-4CDC-AA46-9E3B65109BEB}" srcId="{D79FBE0C-63F8-4A49-97AC-E61C9D7EFEC2}" destId="{658A42B9-B56D-4FA2-BB72-FDE686C221B4}" srcOrd="28" destOrd="0" parTransId="{56EC110D-7F9E-4B47-A508-F960911ED1DD}" sibTransId="{95910583-E185-42F0-BEBB-B65593F22EF6}"/>
    <dgm:cxn modelId="{AC32E5CE-0E11-4448-93B7-D8F6C0C7BE50}" srcId="{D79FBE0C-63F8-4A49-97AC-E61C9D7EFEC2}" destId="{BDDA070D-8923-4D29-9123-DBBBC74C3AE5}" srcOrd="2" destOrd="0" parTransId="{A380542F-8752-418D-8FB4-DB1F064DC87C}" sibTransId="{0F4F1279-D3A6-4F3E-BEDB-C9A5E67358D2}"/>
    <dgm:cxn modelId="{A02F72D1-B41F-48F0-BE4E-D4073B9D2C3B}" type="presOf" srcId="{2EE413AD-AAC6-4224-839A-0143A8828C9E}" destId="{A447793E-9CFE-42B8-8FF5-D5C0E6817FA7}" srcOrd="0" destOrd="0" presId="urn:microsoft.com/office/officeart/2005/8/layout/default"/>
    <dgm:cxn modelId="{765E38DC-C577-488B-B955-3CFCA25BBC9C}" srcId="{D79FBE0C-63F8-4A49-97AC-E61C9D7EFEC2}" destId="{01A16AD3-249F-4B45-9F90-03FF0065E8B6}" srcOrd="22" destOrd="0" parTransId="{06D34F37-7C32-4545-8ACC-84399D503F47}" sibTransId="{1FC6A5C4-5FF2-4F21-A438-DCCA1D3066DA}"/>
    <dgm:cxn modelId="{D9B837E0-C84D-4C92-88F3-E488C63A7BAC}" type="presOf" srcId="{F62616B6-F2AA-41EB-A1FE-F552A47BCA08}" destId="{51C0B8A0-C556-44E6-85D7-A125A51C73A2}" srcOrd="0" destOrd="0" presId="urn:microsoft.com/office/officeart/2005/8/layout/default"/>
    <dgm:cxn modelId="{B16952E7-512E-47A1-8A0E-72E86136A7FA}" type="presOf" srcId="{2717EDC0-78B5-4361-A41E-E8C2F85E2E33}" destId="{1D49A377-2A24-451F-A9DE-A2708E4836B5}" srcOrd="0" destOrd="0" presId="urn:microsoft.com/office/officeart/2005/8/layout/default"/>
    <dgm:cxn modelId="{DF3F2EEA-452D-4D61-B771-AA18EF94B946}" srcId="{D79FBE0C-63F8-4A49-97AC-E61C9D7EFEC2}" destId="{B1776D5C-3796-4DDD-8570-5D6E228BAC1C}" srcOrd="24" destOrd="0" parTransId="{88E43DE2-169D-4073-AF76-2DF86246DDDA}" sibTransId="{E8548A46-5DBF-4055-A5E3-DED11694BE25}"/>
    <dgm:cxn modelId="{72066DEB-A522-40E9-83E8-CD5F1096FAC4}" srcId="{D79FBE0C-63F8-4A49-97AC-E61C9D7EFEC2}" destId="{8245568B-41FC-48BD-873B-0699D2B6C31C}" srcOrd="15" destOrd="0" parTransId="{5F0B3C81-B797-46F4-8262-4262BC647790}" sibTransId="{78389666-8815-4972-BD51-4BAA55BC7E6C}"/>
    <dgm:cxn modelId="{BD1631F3-6BBD-4D76-8D1C-E58DB60B24A8}" srcId="{D79FBE0C-63F8-4A49-97AC-E61C9D7EFEC2}" destId="{A5BCE6C9-5016-4DA0-B880-76FDF79DFA87}" srcOrd="20" destOrd="0" parTransId="{FCAADF70-4981-45BE-BD54-71B3BE2AC8F4}" sibTransId="{3CB3D684-AD71-4680-8F31-8A891426F73B}"/>
    <dgm:cxn modelId="{943B37F4-9E2C-4527-8FB5-BF423981EEDD}" type="presOf" srcId="{E9F9E67B-A318-4D49-BBFF-9A719B3A87F5}" destId="{E7D1B2C2-7243-46B4-ACD1-A8F18FDD81F1}" srcOrd="0" destOrd="0" presId="urn:microsoft.com/office/officeart/2005/8/layout/default"/>
    <dgm:cxn modelId="{8EFC8EF5-CF2C-4D6B-BF41-886AA2D55F42}" type="presOf" srcId="{EA8EC127-6F17-49BA-AA2E-C8D0F57A9CC1}" destId="{4B58C5D9-2F21-4D74-8348-4E9559DFE77A}" srcOrd="0" destOrd="0" presId="urn:microsoft.com/office/officeart/2005/8/layout/default"/>
    <dgm:cxn modelId="{B73435F8-B39E-4BB5-93EA-501057E527BC}" type="presOf" srcId="{B3A450EB-60E9-4AC9-9AB8-CF29C4EFF1D5}" destId="{99AA181C-533A-4D64-BD63-885BC4982E1B}" srcOrd="0" destOrd="0" presId="urn:microsoft.com/office/officeart/2005/8/layout/default"/>
    <dgm:cxn modelId="{235625FE-5022-4CC3-BDA7-12CC670AD44D}" type="presOf" srcId="{DB4215B5-AD57-4B8E-ADA0-1525585D7FBB}" destId="{847B188A-3171-423E-8D26-3148C44E2EC1}" srcOrd="0" destOrd="0" presId="urn:microsoft.com/office/officeart/2005/8/layout/default"/>
    <dgm:cxn modelId="{6B99A2FE-999B-43C5-93AC-7282764D5B65}" type="presOf" srcId="{B1776D5C-3796-4DDD-8570-5D6E228BAC1C}" destId="{783A4C4D-CD7C-4A43-BAB1-DFEE0F795D89}" srcOrd="0" destOrd="0" presId="urn:microsoft.com/office/officeart/2005/8/layout/default"/>
    <dgm:cxn modelId="{86BC789B-8601-4DB0-BE11-B47314CD8645}" type="presParOf" srcId="{20FCA348-B8FF-4836-8B48-FC2387DBAB01}" destId="{D99EF7B0-712B-4CB9-9C47-7B2CFA904D07}" srcOrd="0" destOrd="0" presId="urn:microsoft.com/office/officeart/2005/8/layout/default"/>
    <dgm:cxn modelId="{627DC295-0F33-45AB-8B77-56929FE8266F}" type="presParOf" srcId="{20FCA348-B8FF-4836-8B48-FC2387DBAB01}" destId="{B584470D-6D99-4E3C-ABB3-F4548E3CD355}" srcOrd="1" destOrd="0" presId="urn:microsoft.com/office/officeart/2005/8/layout/default"/>
    <dgm:cxn modelId="{F667D583-5E94-4F9A-A56A-B51FCBBFF874}" type="presParOf" srcId="{20FCA348-B8FF-4836-8B48-FC2387DBAB01}" destId="{DCF7F67B-6DD4-4E20-8731-ACFEA534F642}" srcOrd="2" destOrd="0" presId="urn:microsoft.com/office/officeart/2005/8/layout/default"/>
    <dgm:cxn modelId="{51A3B9E0-5735-4567-94B5-676EC9DAB50E}" type="presParOf" srcId="{20FCA348-B8FF-4836-8B48-FC2387DBAB01}" destId="{16D0694E-07CD-4D4A-9680-A256960AEA1D}" srcOrd="3" destOrd="0" presId="urn:microsoft.com/office/officeart/2005/8/layout/default"/>
    <dgm:cxn modelId="{A1CD7D01-A8CD-491A-9E53-1F96FFCFD442}" type="presParOf" srcId="{20FCA348-B8FF-4836-8B48-FC2387DBAB01}" destId="{3ED98C6F-1A43-4494-8FAF-EBDEF80C0B69}" srcOrd="4" destOrd="0" presId="urn:microsoft.com/office/officeart/2005/8/layout/default"/>
    <dgm:cxn modelId="{897DE69D-A068-4837-94BE-377EA9D24AC9}" type="presParOf" srcId="{20FCA348-B8FF-4836-8B48-FC2387DBAB01}" destId="{60BE1EDE-F460-43FD-8A6C-A9F45E816BE7}" srcOrd="5" destOrd="0" presId="urn:microsoft.com/office/officeart/2005/8/layout/default"/>
    <dgm:cxn modelId="{DC7F76DE-1E7F-4264-95AB-6C85C32D2365}" type="presParOf" srcId="{20FCA348-B8FF-4836-8B48-FC2387DBAB01}" destId="{CE4F639E-F90F-4013-9190-77821C700400}" srcOrd="6" destOrd="0" presId="urn:microsoft.com/office/officeart/2005/8/layout/default"/>
    <dgm:cxn modelId="{B49D9C0F-A383-439C-AACC-88AEE770C240}" type="presParOf" srcId="{20FCA348-B8FF-4836-8B48-FC2387DBAB01}" destId="{37BB76D5-BED9-4C93-8D98-4E59B3638232}" srcOrd="7" destOrd="0" presId="urn:microsoft.com/office/officeart/2005/8/layout/default"/>
    <dgm:cxn modelId="{BF69262E-83B1-436A-8B35-BA13D1B86A7C}" type="presParOf" srcId="{20FCA348-B8FF-4836-8B48-FC2387DBAB01}" destId="{F67FF681-602E-41DF-9DFC-059642E757C9}" srcOrd="8" destOrd="0" presId="urn:microsoft.com/office/officeart/2005/8/layout/default"/>
    <dgm:cxn modelId="{82271449-DB94-4124-9BE4-CDC3D55F0C63}" type="presParOf" srcId="{20FCA348-B8FF-4836-8B48-FC2387DBAB01}" destId="{887D43C2-EAE6-4C0C-AC0A-86D4B9350A9B}" srcOrd="9" destOrd="0" presId="urn:microsoft.com/office/officeart/2005/8/layout/default"/>
    <dgm:cxn modelId="{4AE2381D-926F-4CE4-BECA-766BB420E515}" type="presParOf" srcId="{20FCA348-B8FF-4836-8B48-FC2387DBAB01}" destId="{B4EA0140-B970-40EA-8B05-EE65DDA5C5A1}" srcOrd="10" destOrd="0" presId="urn:microsoft.com/office/officeart/2005/8/layout/default"/>
    <dgm:cxn modelId="{3CE3CA67-1591-4286-88FE-D6C6A34313EE}" type="presParOf" srcId="{20FCA348-B8FF-4836-8B48-FC2387DBAB01}" destId="{456EC7F5-C12A-463C-A7A6-442B9495CAC0}" srcOrd="11" destOrd="0" presId="urn:microsoft.com/office/officeart/2005/8/layout/default"/>
    <dgm:cxn modelId="{29BC3856-DFF6-4564-9D51-9B03433A065B}" type="presParOf" srcId="{20FCA348-B8FF-4836-8B48-FC2387DBAB01}" destId="{9B4AD5DF-E25B-4E99-AC3A-9438A368342B}" srcOrd="12" destOrd="0" presId="urn:microsoft.com/office/officeart/2005/8/layout/default"/>
    <dgm:cxn modelId="{19B92192-07DB-49A7-A0FA-C9A078EDE753}" type="presParOf" srcId="{20FCA348-B8FF-4836-8B48-FC2387DBAB01}" destId="{CEE00D80-FCF5-4A38-B2D4-CF90960DE0D4}" srcOrd="13" destOrd="0" presId="urn:microsoft.com/office/officeart/2005/8/layout/default"/>
    <dgm:cxn modelId="{38C29528-98DA-4EB0-9B59-03DCDAA1AD8C}" type="presParOf" srcId="{20FCA348-B8FF-4836-8B48-FC2387DBAB01}" destId="{E3012D86-973D-4B16-9EE5-68952565A2B2}" srcOrd="14" destOrd="0" presId="urn:microsoft.com/office/officeart/2005/8/layout/default"/>
    <dgm:cxn modelId="{6C67E239-7F0E-431F-AE22-D5EBABC0520F}" type="presParOf" srcId="{20FCA348-B8FF-4836-8B48-FC2387DBAB01}" destId="{C7AAF1D2-FB3A-4B5F-A207-E67BC8904A89}" srcOrd="15" destOrd="0" presId="urn:microsoft.com/office/officeart/2005/8/layout/default"/>
    <dgm:cxn modelId="{72ACD109-C796-427B-BD80-137DF8201057}" type="presParOf" srcId="{20FCA348-B8FF-4836-8B48-FC2387DBAB01}" destId="{AADA445E-47CA-4F54-848C-C367AFEB5852}" srcOrd="16" destOrd="0" presId="urn:microsoft.com/office/officeart/2005/8/layout/default"/>
    <dgm:cxn modelId="{F6767691-173C-44AA-AAEA-BC772ECB168D}" type="presParOf" srcId="{20FCA348-B8FF-4836-8B48-FC2387DBAB01}" destId="{783A2431-FFA1-4458-8359-A6F37579287E}" srcOrd="17" destOrd="0" presId="urn:microsoft.com/office/officeart/2005/8/layout/default"/>
    <dgm:cxn modelId="{C0FB0BF6-552A-48B9-AC29-93E7B3A80E9E}" type="presParOf" srcId="{20FCA348-B8FF-4836-8B48-FC2387DBAB01}" destId="{90D0AA68-55A4-4986-8C6B-AA8770D16635}" srcOrd="18" destOrd="0" presId="urn:microsoft.com/office/officeart/2005/8/layout/default"/>
    <dgm:cxn modelId="{5BFED68D-73CD-4185-968F-D32EC7A19F43}" type="presParOf" srcId="{20FCA348-B8FF-4836-8B48-FC2387DBAB01}" destId="{A78CAE98-2ED6-4873-A8E0-7D2AB26C025D}" srcOrd="19" destOrd="0" presId="urn:microsoft.com/office/officeart/2005/8/layout/default"/>
    <dgm:cxn modelId="{3D6B09B3-9EF4-4BB0-A46D-A53774E7EEAA}" type="presParOf" srcId="{20FCA348-B8FF-4836-8B48-FC2387DBAB01}" destId="{1D49A377-2A24-451F-A9DE-A2708E4836B5}" srcOrd="20" destOrd="0" presId="urn:microsoft.com/office/officeart/2005/8/layout/default"/>
    <dgm:cxn modelId="{2B446576-9A17-4010-AD99-B90B27A9A56E}" type="presParOf" srcId="{20FCA348-B8FF-4836-8B48-FC2387DBAB01}" destId="{692959C0-2011-4503-94FD-17CA948D753B}" srcOrd="21" destOrd="0" presId="urn:microsoft.com/office/officeart/2005/8/layout/default"/>
    <dgm:cxn modelId="{2E52744A-7FBF-45B6-9A25-2A9F8ADA2F1B}" type="presParOf" srcId="{20FCA348-B8FF-4836-8B48-FC2387DBAB01}" destId="{2C846F89-4F5A-4966-A691-14F52A1F639A}" srcOrd="22" destOrd="0" presId="urn:microsoft.com/office/officeart/2005/8/layout/default"/>
    <dgm:cxn modelId="{8D926CA9-FBCB-4549-8944-ACFF7FE095DE}" type="presParOf" srcId="{20FCA348-B8FF-4836-8B48-FC2387DBAB01}" destId="{C55BF7A1-005A-48BA-A646-847E1526C89C}" srcOrd="23" destOrd="0" presId="urn:microsoft.com/office/officeart/2005/8/layout/default"/>
    <dgm:cxn modelId="{F5C0B23D-5ADF-4B1F-BEB2-825AC98E3C92}" type="presParOf" srcId="{20FCA348-B8FF-4836-8B48-FC2387DBAB01}" destId="{CB1050DD-8103-435C-A788-30D8E5B2EEBD}" srcOrd="24" destOrd="0" presId="urn:microsoft.com/office/officeart/2005/8/layout/default"/>
    <dgm:cxn modelId="{CEA9A45E-AE01-44F6-B420-3FEA035A5C20}" type="presParOf" srcId="{20FCA348-B8FF-4836-8B48-FC2387DBAB01}" destId="{01B46479-2961-4A0A-8A24-92921A29F605}" srcOrd="25" destOrd="0" presId="urn:microsoft.com/office/officeart/2005/8/layout/default"/>
    <dgm:cxn modelId="{0F20DD69-8C7C-419D-9F0B-6687326F2E5D}" type="presParOf" srcId="{20FCA348-B8FF-4836-8B48-FC2387DBAB01}" destId="{51C0B8A0-C556-44E6-85D7-A125A51C73A2}" srcOrd="26" destOrd="0" presId="urn:microsoft.com/office/officeart/2005/8/layout/default"/>
    <dgm:cxn modelId="{98202BCD-FAF8-47E6-B6FB-166498367B00}" type="presParOf" srcId="{20FCA348-B8FF-4836-8B48-FC2387DBAB01}" destId="{345DD196-A878-4A06-B348-91C62BD919F7}" srcOrd="27" destOrd="0" presId="urn:microsoft.com/office/officeart/2005/8/layout/default"/>
    <dgm:cxn modelId="{316218F6-23D1-4984-9B4A-B85587684166}" type="presParOf" srcId="{20FCA348-B8FF-4836-8B48-FC2387DBAB01}" destId="{76821196-8773-44F3-B38F-4CAC3F3A0E7E}" srcOrd="28" destOrd="0" presId="urn:microsoft.com/office/officeart/2005/8/layout/default"/>
    <dgm:cxn modelId="{4F2BE0C0-D382-4309-B7D9-9BF13A9F8B4A}" type="presParOf" srcId="{20FCA348-B8FF-4836-8B48-FC2387DBAB01}" destId="{7BB56DC2-860A-491D-ADC3-43504890499E}" srcOrd="29" destOrd="0" presId="urn:microsoft.com/office/officeart/2005/8/layout/default"/>
    <dgm:cxn modelId="{39B94D89-BB3D-4E5B-A330-CD05DD9EF054}" type="presParOf" srcId="{20FCA348-B8FF-4836-8B48-FC2387DBAB01}" destId="{0B3BFD6E-241A-4146-9BAE-C613820E2167}" srcOrd="30" destOrd="0" presId="urn:microsoft.com/office/officeart/2005/8/layout/default"/>
    <dgm:cxn modelId="{A21D2CEF-78ED-43D7-AA3F-15B2C4C44F04}" type="presParOf" srcId="{20FCA348-B8FF-4836-8B48-FC2387DBAB01}" destId="{27F190C1-0C89-4E17-9F8E-43B6F2D8FFEB}" srcOrd="31" destOrd="0" presId="urn:microsoft.com/office/officeart/2005/8/layout/default"/>
    <dgm:cxn modelId="{E81A9CA9-F4A1-44FA-9772-ACD5E757D7A2}" type="presParOf" srcId="{20FCA348-B8FF-4836-8B48-FC2387DBAB01}" destId="{99AA181C-533A-4D64-BD63-885BC4982E1B}" srcOrd="32" destOrd="0" presId="urn:microsoft.com/office/officeart/2005/8/layout/default"/>
    <dgm:cxn modelId="{9C6A292C-93FA-49E5-B0F1-54F241DD5BAC}" type="presParOf" srcId="{20FCA348-B8FF-4836-8B48-FC2387DBAB01}" destId="{6AB6CCF4-F094-452F-B698-77AD3E3DC666}" srcOrd="33" destOrd="0" presId="urn:microsoft.com/office/officeart/2005/8/layout/default"/>
    <dgm:cxn modelId="{A1A126EB-16AB-46E4-9334-C921449AD000}" type="presParOf" srcId="{20FCA348-B8FF-4836-8B48-FC2387DBAB01}" destId="{4B58C5D9-2F21-4D74-8348-4E9559DFE77A}" srcOrd="34" destOrd="0" presId="urn:microsoft.com/office/officeart/2005/8/layout/default"/>
    <dgm:cxn modelId="{76DEB4CB-0280-41F5-AADA-BF808F84CB8F}" type="presParOf" srcId="{20FCA348-B8FF-4836-8B48-FC2387DBAB01}" destId="{AACF8FF4-D5FD-4B3C-8A02-AF1CF7DCFCCE}" srcOrd="35" destOrd="0" presId="urn:microsoft.com/office/officeart/2005/8/layout/default"/>
    <dgm:cxn modelId="{A01C4C24-468E-461F-B717-FCE01D9F600D}" type="presParOf" srcId="{20FCA348-B8FF-4836-8B48-FC2387DBAB01}" destId="{4C524F67-EDE5-43F9-A89C-0FBAC9022F9C}" srcOrd="36" destOrd="0" presId="urn:microsoft.com/office/officeart/2005/8/layout/default"/>
    <dgm:cxn modelId="{37D3F081-5B31-4C1A-A7CE-2A19CBFEAC8E}" type="presParOf" srcId="{20FCA348-B8FF-4836-8B48-FC2387DBAB01}" destId="{3BAA0B82-ED1A-458E-8DEF-A5AE27FCF012}" srcOrd="37" destOrd="0" presId="urn:microsoft.com/office/officeart/2005/8/layout/default"/>
    <dgm:cxn modelId="{389D3F3F-801D-4776-8FD1-0FCB802B72B0}" type="presParOf" srcId="{20FCA348-B8FF-4836-8B48-FC2387DBAB01}" destId="{5DD25311-D8BF-469B-A1D2-29682E6F6366}" srcOrd="38" destOrd="0" presId="urn:microsoft.com/office/officeart/2005/8/layout/default"/>
    <dgm:cxn modelId="{0518B4A3-4517-4356-9141-28DB849D814C}" type="presParOf" srcId="{20FCA348-B8FF-4836-8B48-FC2387DBAB01}" destId="{2DDAC20D-AEEF-4ACA-BB93-EB61098CFE51}" srcOrd="39" destOrd="0" presId="urn:microsoft.com/office/officeart/2005/8/layout/default"/>
    <dgm:cxn modelId="{D13E6DB3-800B-4899-A705-B8D7D933DA77}" type="presParOf" srcId="{20FCA348-B8FF-4836-8B48-FC2387DBAB01}" destId="{4C601624-6ABE-4400-893C-55EE110A853C}" srcOrd="40" destOrd="0" presId="urn:microsoft.com/office/officeart/2005/8/layout/default"/>
    <dgm:cxn modelId="{3F0D5BFF-13D7-4485-86EC-96AF90A075B1}" type="presParOf" srcId="{20FCA348-B8FF-4836-8B48-FC2387DBAB01}" destId="{8CF61EC7-B945-4EE8-8BD8-3CB84622F848}" srcOrd="41" destOrd="0" presId="urn:microsoft.com/office/officeart/2005/8/layout/default"/>
    <dgm:cxn modelId="{3B512D2D-B64F-46E3-981C-668DE6087A20}" type="presParOf" srcId="{20FCA348-B8FF-4836-8B48-FC2387DBAB01}" destId="{640212F4-4D30-4DB8-805F-B3AEAD769C0E}" srcOrd="42" destOrd="0" presId="urn:microsoft.com/office/officeart/2005/8/layout/default"/>
    <dgm:cxn modelId="{4ECFC878-62E3-429B-9293-BA49C56AFA36}" type="presParOf" srcId="{20FCA348-B8FF-4836-8B48-FC2387DBAB01}" destId="{7BF2FCFA-0208-4043-AF46-C0E344BE5851}" srcOrd="43" destOrd="0" presId="urn:microsoft.com/office/officeart/2005/8/layout/default"/>
    <dgm:cxn modelId="{55F93529-6ED8-4CFB-ACC6-3EBBA7D31CAA}" type="presParOf" srcId="{20FCA348-B8FF-4836-8B48-FC2387DBAB01}" destId="{3B1B62C9-842E-46F6-BE63-CD32C009BA81}" srcOrd="44" destOrd="0" presId="urn:microsoft.com/office/officeart/2005/8/layout/default"/>
    <dgm:cxn modelId="{18F6C69B-3426-46CB-AE81-8959B20DA0C7}" type="presParOf" srcId="{20FCA348-B8FF-4836-8B48-FC2387DBAB01}" destId="{E19A2D60-116D-4840-9F5E-EF4DD6E7B5BD}" srcOrd="45" destOrd="0" presId="urn:microsoft.com/office/officeart/2005/8/layout/default"/>
    <dgm:cxn modelId="{C20415F4-BA7A-41A3-A845-B48D76CAF171}" type="presParOf" srcId="{20FCA348-B8FF-4836-8B48-FC2387DBAB01}" destId="{8AE82020-0033-460B-A127-9D4A9E7ABB86}" srcOrd="46" destOrd="0" presId="urn:microsoft.com/office/officeart/2005/8/layout/default"/>
    <dgm:cxn modelId="{E4633C25-B3AF-433F-9041-59E8256382E8}" type="presParOf" srcId="{20FCA348-B8FF-4836-8B48-FC2387DBAB01}" destId="{15F9925C-FE89-4090-BBEC-F5AA10737F09}" srcOrd="47" destOrd="0" presId="urn:microsoft.com/office/officeart/2005/8/layout/default"/>
    <dgm:cxn modelId="{C857870E-C52A-4F90-8823-A8874C4CEE2C}" type="presParOf" srcId="{20FCA348-B8FF-4836-8B48-FC2387DBAB01}" destId="{783A4C4D-CD7C-4A43-BAB1-DFEE0F795D89}" srcOrd="48" destOrd="0" presId="urn:microsoft.com/office/officeart/2005/8/layout/default"/>
    <dgm:cxn modelId="{2D22B1A5-6C56-4EE0-A01D-6ECE2F3051B1}" type="presParOf" srcId="{20FCA348-B8FF-4836-8B48-FC2387DBAB01}" destId="{3515B3C1-AEAA-4BCB-A209-15ACB5CBEDFF}" srcOrd="49" destOrd="0" presId="urn:microsoft.com/office/officeart/2005/8/layout/default"/>
    <dgm:cxn modelId="{C963A5AA-0A18-4D6C-B1A1-5D68F5F93B51}" type="presParOf" srcId="{20FCA348-B8FF-4836-8B48-FC2387DBAB01}" destId="{E7D1B2C2-7243-46B4-ACD1-A8F18FDD81F1}" srcOrd="50" destOrd="0" presId="urn:microsoft.com/office/officeart/2005/8/layout/default"/>
    <dgm:cxn modelId="{08B1D51E-F403-41BB-B1F7-A0C876C13764}" type="presParOf" srcId="{20FCA348-B8FF-4836-8B48-FC2387DBAB01}" destId="{472FCFE4-94D1-43FB-B0A4-FBC6C4ED6B65}" srcOrd="51" destOrd="0" presId="urn:microsoft.com/office/officeart/2005/8/layout/default"/>
    <dgm:cxn modelId="{0A37E058-E751-4106-A276-C138BFA3FF94}" type="presParOf" srcId="{20FCA348-B8FF-4836-8B48-FC2387DBAB01}" destId="{847B188A-3171-423E-8D26-3148C44E2EC1}" srcOrd="52" destOrd="0" presId="urn:microsoft.com/office/officeart/2005/8/layout/default"/>
    <dgm:cxn modelId="{6B9E223A-A4C3-46D3-BEF8-E8F4C2B391BD}" type="presParOf" srcId="{20FCA348-B8FF-4836-8B48-FC2387DBAB01}" destId="{1674F234-9666-417C-9530-C449207F1F0C}" srcOrd="53" destOrd="0" presId="urn:microsoft.com/office/officeart/2005/8/layout/default"/>
    <dgm:cxn modelId="{979CB82C-6F19-464C-8652-6A2BA33D0DDD}" type="presParOf" srcId="{20FCA348-B8FF-4836-8B48-FC2387DBAB01}" destId="{62ADA6AA-4046-4199-9A4E-00ED91DCA158}" srcOrd="54" destOrd="0" presId="urn:microsoft.com/office/officeart/2005/8/layout/default"/>
    <dgm:cxn modelId="{A047AFC9-B5E2-4A2E-95F3-A5D27D18A303}" type="presParOf" srcId="{20FCA348-B8FF-4836-8B48-FC2387DBAB01}" destId="{EE0BF042-7618-43B2-911E-83018ABF2C7D}" srcOrd="55" destOrd="0" presId="urn:microsoft.com/office/officeart/2005/8/layout/default"/>
    <dgm:cxn modelId="{797BBFFD-09E7-4F53-BA79-BC0FD98FB7FB}" type="presParOf" srcId="{20FCA348-B8FF-4836-8B48-FC2387DBAB01}" destId="{97953821-3B85-4D2E-BF56-056973A84134}" srcOrd="56" destOrd="0" presId="urn:microsoft.com/office/officeart/2005/8/layout/default"/>
    <dgm:cxn modelId="{1E40818F-C7CE-4C7B-9505-EA05DF533195}" type="presParOf" srcId="{20FCA348-B8FF-4836-8B48-FC2387DBAB01}" destId="{81D0C790-8337-430B-B097-04C834B55628}" srcOrd="57" destOrd="0" presId="urn:microsoft.com/office/officeart/2005/8/layout/default"/>
    <dgm:cxn modelId="{B2A68BE8-C9C0-4BD7-9C8A-47764C284363}" type="presParOf" srcId="{20FCA348-B8FF-4836-8B48-FC2387DBAB01}" destId="{A447793E-9CFE-42B8-8FF5-D5C0E6817FA7}" srcOrd="5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75428-A829-405F-A232-A55C30694D9D}">
      <dsp:nvSpPr>
        <dsp:cNvPr id="0" name=""/>
        <dsp:cNvSpPr/>
      </dsp:nvSpPr>
      <dsp:spPr>
        <a:xfrm>
          <a:off x="0" y="5314"/>
          <a:ext cx="6513603" cy="1199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B7D66-3AF4-411B-AF40-C50EB71CB9DA}">
      <dsp:nvSpPr>
        <dsp:cNvPr id="0" name=""/>
        <dsp:cNvSpPr/>
      </dsp:nvSpPr>
      <dsp:spPr>
        <a:xfrm>
          <a:off x="362794" y="275161"/>
          <a:ext cx="660271" cy="659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D0183-2ECA-4921-842C-736BB98C5458}">
      <dsp:nvSpPr>
        <dsp:cNvPr id="0" name=""/>
        <dsp:cNvSpPr/>
      </dsp:nvSpPr>
      <dsp:spPr>
        <a:xfrm>
          <a:off x="1385860" y="5314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is important to have documentation completed for any service to ensure that the individuals are being accurately assessed for their skills and abilities.</a:t>
          </a:r>
        </a:p>
      </dsp:txBody>
      <dsp:txXfrm>
        <a:off x="1385860" y="5314"/>
        <a:ext cx="5106400" cy="1236799"/>
      </dsp:txXfrm>
    </dsp:sp>
    <dsp:sp modelId="{4C7EEC7C-B56D-4481-AAF9-A68DC0241B3D}">
      <dsp:nvSpPr>
        <dsp:cNvPr id="0" name=""/>
        <dsp:cNvSpPr/>
      </dsp:nvSpPr>
      <dsp:spPr>
        <a:xfrm>
          <a:off x="0" y="1551313"/>
          <a:ext cx="6513603" cy="1199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6EE04-F98A-442C-B31C-C019BBA1C677}">
      <dsp:nvSpPr>
        <dsp:cNvPr id="0" name=""/>
        <dsp:cNvSpPr/>
      </dsp:nvSpPr>
      <dsp:spPr>
        <a:xfrm>
          <a:off x="362794" y="1821160"/>
          <a:ext cx="660271" cy="659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57F7-FBB8-4EB2-A661-831B9A1D8EB6}">
      <dsp:nvSpPr>
        <dsp:cNvPr id="0" name=""/>
        <dsp:cNvSpPr/>
      </dsp:nvSpPr>
      <dsp:spPr>
        <a:xfrm>
          <a:off x="1385860" y="1551313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Documentation provides an account of progress/regression and allows for changes to be made when necessary.</a:t>
          </a:r>
        </a:p>
      </dsp:txBody>
      <dsp:txXfrm>
        <a:off x="1385860" y="1551313"/>
        <a:ext cx="5106400" cy="1236799"/>
      </dsp:txXfrm>
    </dsp:sp>
    <dsp:sp modelId="{BA696A29-1E9E-4FF0-BD57-54985406B299}">
      <dsp:nvSpPr>
        <dsp:cNvPr id="0" name=""/>
        <dsp:cNvSpPr/>
      </dsp:nvSpPr>
      <dsp:spPr>
        <a:xfrm>
          <a:off x="0" y="3097312"/>
          <a:ext cx="6513603" cy="119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07095-BB2F-4518-B5FA-D8184DA928CD}">
      <dsp:nvSpPr>
        <dsp:cNvPr id="0" name=""/>
        <dsp:cNvSpPr/>
      </dsp:nvSpPr>
      <dsp:spPr>
        <a:xfrm>
          <a:off x="362794" y="3367160"/>
          <a:ext cx="660271" cy="659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18E45-A77F-4059-A079-94D72A30E470}">
      <dsp:nvSpPr>
        <dsp:cNvPr id="0" name=""/>
        <dsp:cNvSpPr/>
      </dsp:nvSpPr>
      <dsp:spPr>
        <a:xfrm>
          <a:off x="1385860" y="3097312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Documentation allows for accurate reflection of what happened on any given date/time and verifies all parties involved.</a:t>
          </a:r>
        </a:p>
      </dsp:txBody>
      <dsp:txXfrm>
        <a:off x="1385860" y="3097312"/>
        <a:ext cx="5106400" cy="1236799"/>
      </dsp:txXfrm>
    </dsp:sp>
    <dsp:sp modelId="{E948DFF4-0117-4060-84F9-C14D99AF669C}">
      <dsp:nvSpPr>
        <dsp:cNvPr id="0" name=""/>
        <dsp:cNvSpPr/>
      </dsp:nvSpPr>
      <dsp:spPr>
        <a:xfrm>
          <a:off x="0" y="4643312"/>
          <a:ext cx="6513603" cy="11993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D7884-C053-49D1-B09B-12145AA4FD3A}">
      <dsp:nvSpPr>
        <dsp:cNvPr id="0" name=""/>
        <dsp:cNvSpPr/>
      </dsp:nvSpPr>
      <dsp:spPr>
        <a:xfrm>
          <a:off x="362794" y="4913159"/>
          <a:ext cx="660271" cy="6596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36B87-D940-41A6-B711-F476EFBB44F3}">
      <dsp:nvSpPr>
        <dsp:cNvPr id="0" name=""/>
        <dsp:cNvSpPr/>
      </dsp:nvSpPr>
      <dsp:spPr>
        <a:xfrm>
          <a:off x="1385860" y="4643312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Documentation is important to memorialize relevant situations that may be necessary to assess for treatment options.</a:t>
          </a:r>
        </a:p>
      </dsp:txBody>
      <dsp:txXfrm>
        <a:off x="1385860" y="4643312"/>
        <a:ext cx="5106400" cy="1236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92D59-4926-4B01-8AAF-C00DD3D0206B}">
      <dsp:nvSpPr>
        <dsp:cNvPr id="0" name=""/>
        <dsp:cNvSpPr/>
      </dsp:nvSpPr>
      <dsp:spPr>
        <a:xfrm>
          <a:off x="0" y="5053537"/>
          <a:ext cx="6513603" cy="8290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Audit protection - ensures UCP is completing the services in accordance with all state, federal laws and within the established set parameters.</a:t>
          </a:r>
        </a:p>
      </dsp:txBody>
      <dsp:txXfrm>
        <a:off x="0" y="5053537"/>
        <a:ext cx="6513603" cy="829074"/>
      </dsp:txXfrm>
    </dsp:sp>
    <dsp:sp modelId="{B3C63867-0ADC-47B7-8A89-7C3CA905FC02}">
      <dsp:nvSpPr>
        <dsp:cNvPr id="0" name=""/>
        <dsp:cNvSpPr/>
      </dsp:nvSpPr>
      <dsp:spPr>
        <a:xfrm rot="10800000">
          <a:off x="0" y="3790856"/>
          <a:ext cx="6513603" cy="1275117"/>
        </a:xfrm>
        <a:prstGeom prst="upArrowCallou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Documentation is important as it describes and explains the daily events of the individual while in the care of the provider.   </a:t>
          </a:r>
        </a:p>
      </dsp:txBody>
      <dsp:txXfrm rot="10800000">
        <a:off x="0" y="3790856"/>
        <a:ext cx="6513603" cy="828533"/>
      </dsp:txXfrm>
    </dsp:sp>
    <dsp:sp modelId="{20DF0E85-39CF-40E4-9039-005F386182E8}">
      <dsp:nvSpPr>
        <dsp:cNvPr id="0" name=""/>
        <dsp:cNvSpPr/>
      </dsp:nvSpPr>
      <dsp:spPr>
        <a:xfrm rot="10800000">
          <a:off x="0" y="2528175"/>
          <a:ext cx="6513603" cy="1275117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Provides a methodology for gathering necessary information to ensure claims submitted for payment are completed within the guidelines established.</a:t>
          </a:r>
        </a:p>
      </dsp:txBody>
      <dsp:txXfrm rot="10800000">
        <a:off x="0" y="2528175"/>
        <a:ext cx="6513603" cy="828533"/>
      </dsp:txXfrm>
    </dsp:sp>
    <dsp:sp modelId="{ECABD177-041E-4447-BF4C-3E6DB6DA5261}">
      <dsp:nvSpPr>
        <dsp:cNvPr id="0" name=""/>
        <dsp:cNvSpPr/>
      </dsp:nvSpPr>
      <dsp:spPr>
        <a:xfrm rot="10800000">
          <a:off x="0" y="1265494"/>
          <a:ext cx="6513603" cy="1275117"/>
        </a:xfrm>
        <a:prstGeom prst="upArrowCallou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Verifies the individuals name, outcomes, service provided, who provided the service.</a:t>
          </a:r>
        </a:p>
      </dsp:txBody>
      <dsp:txXfrm rot="10800000">
        <a:off x="0" y="1265494"/>
        <a:ext cx="6513603" cy="828533"/>
      </dsp:txXfrm>
    </dsp:sp>
    <dsp:sp modelId="{990A9395-EA61-437A-B5A6-D9D2AA94559F}">
      <dsp:nvSpPr>
        <dsp:cNvPr id="0" name=""/>
        <dsp:cNvSpPr/>
      </dsp:nvSpPr>
      <dsp:spPr>
        <a:xfrm rot="10800000">
          <a:off x="0" y="2813"/>
          <a:ext cx="6513603" cy="127511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 substantiate claims for services to avoid incidents of fraud and abuse and to back up claims submitted. Failure will result in payments and lose of revenue.  </a:t>
          </a:r>
        </a:p>
      </dsp:txBody>
      <dsp:txXfrm rot="10800000">
        <a:off x="0" y="2813"/>
        <a:ext cx="6513603" cy="8285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A3DE7-1B61-4C4B-B3AF-424DB145BF4D}">
      <dsp:nvSpPr>
        <dsp:cNvPr id="0" name=""/>
        <dsp:cNvSpPr/>
      </dsp:nvSpPr>
      <dsp:spPr>
        <a:xfrm>
          <a:off x="3038574" y="739154"/>
          <a:ext cx="567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35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7303" y="781881"/>
        <a:ext cx="29897" cy="5985"/>
      </dsp:txXfrm>
    </dsp:sp>
    <dsp:sp modelId="{07A866FD-5945-41FB-AAE7-B0FEDCDC515B}">
      <dsp:nvSpPr>
        <dsp:cNvPr id="0" name=""/>
        <dsp:cNvSpPr/>
      </dsp:nvSpPr>
      <dsp:spPr>
        <a:xfrm>
          <a:off x="440569" y="4933"/>
          <a:ext cx="2599805" cy="15598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Documentation ensures the service is effective in meeting the outcomes established</a:t>
          </a:r>
        </a:p>
      </dsp:txBody>
      <dsp:txXfrm>
        <a:off x="440569" y="4933"/>
        <a:ext cx="2599805" cy="1559883"/>
      </dsp:txXfrm>
    </dsp:sp>
    <dsp:sp modelId="{F2DBA3BC-C2CA-4777-8942-0642D683AE15}">
      <dsp:nvSpPr>
        <dsp:cNvPr id="0" name=""/>
        <dsp:cNvSpPr/>
      </dsp:nvSpPr>
      <dsp:spPr>
        <a:xfrm>
          <a:off x="1740471" y="1563016"/>
          <a:ext cx="3197760" cy="567355"/>
        </a:xfrm>
        <a:custGeom>
          <a:avLst/>
          <a:gdLst/>
          <a:ahLst/>
          <a:cxnLst/>
          <a:rect l="0" t="0" r="0" b="0"/>
          <a:pathLst>
            <a:path>
              <a:moveTo>
                <a:pt x="3197760" y="0"/>
              </a:moveTo>
              <a:lnTo>
                <a:pt x="3197760" y="300777"/>
              </a:lnTo>
              <a:lnTo>
                <a:pt x="0" y="300777"/>
              </a:lnTo>
              <a:lnTo>
                <a:pt x="0" y="567355"/>
              </a:lnTo>
            </a:path>
          </a:pathLst>
        </a:custGeom>
        <a:noFill/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8022" y="1843701"/>
        <a:ext cx="162659" cy="5985"/>
      </dsp:txXfrm>
    </dsp:sp>
    <dsp:sp modelId="{4739C523-2775-4DD2-8F5E-37E680EA8257}">
      <dsp:nvSpPr>
        <dsp:cNvPr id="0" name=""/>
        <dsp:cNvSpPr/>
      </dsp:nvSpPr>
      <dsp:spPr>
        <a:xfrm>
          <a:off x="3638329" y="4933"/>
          <a:ext cx="2599805" cy="1559883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Proof is in the “pudding”  </a:t>
          </a:r>
        </a:p>
      </dsp:txBody>
      <dsp:txXfrm>
        <a:off x="3638329" y="4933"/>
        <a:ext cx="2599805" cy="1559883"/>
      </dsp:txXfrm>
    </dsp:sp>
    <dsp:sp modelId="{EE27F1A5-B41A-46E8-BAED-C60C2E4BD0B2}">
      <dsp:nvSpPr>
        <dsp:cNvPr id="0" name=""/>
        <dsp:cNvSpPr/>
      </dsp:nvSpPr>
      <dsp:spPr>
        <a:xfrm>
          <a:off x="3038574" y="2896993"/>
          <a:ext cx="567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355" y="45720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7303" y="2939720"/>
        <a:ext cx="29897" cy="5985"/>
      </dsp:txXfrm>
    </dsp:sp>
    <dsp:sp modelId="{1BCA0099-C6D0-4D60-AA2C-5F96DEBD732F}">
      <dsp:nvSpPr>
        <dsp:cNvPr id="0" name=""/>
        <dsp:cNvSpPr/>
      </dsp:nvSpPr>
      <dsp:spPr>
        <a:xfrm>
          <a:off x="440569" y="2162771"/>
          <a:ext cx="2599805" cy="1559883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Ensures the integrity of the program</a:t>
          </a:r>
        </a:p>
      </dsp:txBody>
      <dsp:txXfrm>
        <a:off x="440569" y="2162771"/>
        <a:ext cx="2599805" cy="1559883"/>
      </dsp:txXfrm>
    </dsp:sp>
    <dsp:sp modelId="{44FCA759-D961-4955-A2C6-1FF619B6F873}">
      <dsp:nvSpPr>
        <dsp:cNvPr id="0" name=""/>
        <dsp:cNvSpPr/>
      </dsp:nvSpPr>
      <dsp:spPr>
        <a:xfrm>
          <a:off x="1740471" y="3720854"/>
          <a:ext cx="3197760" cy="567355"/>
        </a:xfrm>
        <a:custGeom>
          <a:avLst/>
          <a:gdLst/>
          <a:ahLst/>
          <a:cxnLst/>
          <a:rect l="0" t="0" r="0" b="0"/>
          <a:pathLst>
            <a:path>
              <a:moveTo>
                <a:pt x="3197760" y="0"/>
              </a:moveTo>
              <a:lnTo>
                <a:pt x="3197760" y="300777"/>
              </a:lnTo>
              <a:lnTo>
                <a:pt x="0" y="300777"/>
              </a:lnTo>
              <a:lnTo>
                <a:pt x="0" y="567355"/>
              </a:lnTo>
            </a:path>
          </a:pathLst>
        </a:custGeom>
        <a:noFill/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8022" y="4001539"/>
        <a:ext cx="162659" cy="5985"/>
      </dsp:txXfrm>
    </dsp:sp>
    <dsp:sp modelId="{89451729-C7A0-4B0F-9D8F-79AE9D7B91D9}">
      <dsp:nvSpPr>
        <dsp:cNvPr id="0" name=""/>
        <dsp:cNvSpPr/>
      </dsp:nvSpPr>
      <dsp:spPr>
        <a:xfrm>
          <a:off x="3638329" y="2162771"/>
          <a:ext cx="2599805" cy="1559883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Documentation is used to evaluate the services for CQI (continuous quality improvement)</a:t>
          </a:r>
        </a:p>
      </dsp:txBody>
      <dsp:txXfrm>
        <a:off x="3638329" y="2162771"/>
        <a:ext cx="2599805" cy="1559883"/>
      </dsp:txXfrm>
    </dsp:sp>
    <dsp:sp modelId="{27A4678D-E2CA-4BBF-BDD5-BC58C5660037}">
      <dsp:nvSpPr>
        <dsp:cNvPr id="0" name=""/>
        <dsp:cNvSpPr/>
      </dsp:nvSpPr>
      <dsp:spPr>
        <a:xfrm>
          <a:off x="3038574" y="5054831"/>
          <a:ext cx="567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355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7303" y="5097558"/>
        <a:ext cx="29897" cy="5985"/>
      </dsp:txXfrm>
    </dsp:sp>
    <dsp:sp modelId="{CA0958F9-009A-4EF1-AAC4-A5F0AB300D66}">
      <dsp:nvSpPr>
        <dsp:cNvPr id="0" name=""/>
        <dsp:cNvSpPr/>
      </dsp:nvSpPr>
      <dsp:spPr>
        <a:xfrm>
          <a:off x="440569" y="4320609"/>
          <a:ext cx="2599805" cy="1559883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“If its not in writing it didn’t happen”</a:t>
          </a:r>
        </a:p>
      </dsp:txBody>
      <dsp:txXfrm>
        <a:off x="440569" y="4320609"/>
        <a:ext cx="2599805" cy="1559883"/>
      </dsp:txXfrm>
    </dsp:sp>
    <dsp:sp modelId="{32B444C7-DBD1-433A-A6B5-00A581A807E0}">
      <dsp:nvSpPr>
        <dsp:cNvPr id="0" name=""/>
        <dsp:cNvSpPr/>
      </dsp:nvSpPr>
      <dsp:spPr>
        <a:xfrm>
          <a:off x="3638329" y="4320609"/>
          <a:ext cx="2599805" cy="155988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393" tIns="133721" rIns="127393" bIns="13372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Verifies the events of any particular day.</a:t>
          </a:r>
        </a:p>
      </dsp:txBody>
      <dsp:txXfrm>
        <a:off x="3638329" y="4320609"/>
        <a:ext cx="2599805" cy="15598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0521C-A8D9-4B49-862E-9A4CD3C3569F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3A942-1800-427D-ADC3-BFFE97938DD3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9B419-8D8E-4213-96B9-71A99D3C5E7B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Importance of daily and timely documentation of the individual’s day and events.</a:t>
          </a:r>
        </a:p>
      </dsp:txBody>
      <dsp:txXfrm>
        <a:off x="1131174" y="4597"/>
        <a:ext cx="5382429" cy="979371"/>
      </dsp:txXfrm>
    </dsp:sp>
    <dsp:sp modelId="{75B68F0E-637D-497B-853D-D2C45211AB58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6395D-6DC6-4B44-951F-84FA4BFF532D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0C395-8459-4092-AC42-4E154C9D42E4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 / Out  logs (CPS Services)</a:t>
          </a:r>
        </a:p>
      </dsp:txBody>
      <dsp:txXfrm>
        <a:off x="1131174" y="1228812"/>
        <a:ext cx="5382429" cy="979371"/>
      </dsp:txXfrm>
    </dsp:sp>
    <dsp:sp modelId="{4EDE81D7-30B5-4F63-8D7A-BEB1DA9B950A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1513C-5340-43F4-8D8D-AC029EE9C7CC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53A08-323F-48F4-BF0E-F6107A968AD8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Community Outing events/logs </a:t>
          </a:r>
        </a:p>
      </dsp:txBody>
      <dsp:txXfrm>
        <a:off x="1131174" y="2453027"/>
        <a:ext cx="5382429" cy="979371"/>
      </dsp:txXfrm>
    </dsp:sp>
    <dsp:sp modelId="{9A2D9ED6-BDF1-4841-BD69-AE7FF3092AA4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795B2-703D-4648-AD43-6175E3529F23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E1CCE-974C-4188-8594-F27E844388A2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Medication Administration Records (MAR) - all 15 steps are adhered to each administration occurrence</a:t>
          </a:r>
        </a:p>
      </dsp:txBody>
      <dsp:txXfrm>
        <a:off x="1131174" y="3677241"/>
        <a:ext cx="5382429" cy="979371"/>
      </dsp:txXfrm>
    </dsp:sp>
    <dsp:sp modelId="{B1E0F18F-D6BD-4885-AD3C-A8C911509585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3154B-95EF-4645-BEC0-16F82A3DF849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0F60E-DAB4-4118-B8F9-DA7427AE6FD9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Service Notes </a:t>
          </a:r>
        </a:p>
      </dsp:txBody>
      <dsp:txXfrm>
        <a:off x="1131174" y="4901456"/>
        <a:ext cx="5382429" cy="979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70B90-6EBF-4119-AD36-B922FA78EB02}">
      <dsp:nvSpPr>
        <dsp:cNvPr id="0" name=""/>
        <dsp:cNvSpPr/>
      </dsp:nvSpPr>
      <dsp:spPr>
        <a:xfrm>
          <a:off x="0" y="714373"/>
          <a:ext cx="6513603" cy="8715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Teaching plans</a:t>
          </a:r>
        </a:p>
      </dsp:txBody>
      <dsp:txXfrm>
        <a:off x="42544" y="756917"/>
        <a:ext cx="6428515" cy="786434"/>
      </dsp:txXfrm>
    </dsp:sp>
    <dsp:sp modelId="{32B07FE8-6D8A-4CB5-B969-71D087CE5770}">
      <dsp:nvSpPr>
        <dsp:cNvPr id="0" name=""/>
        <dsp:cNvSpPr/>
      </dsp:nvSpPr>
      <dsp:spPr>
        <a:xfrm>
          <a:off x="0" y="1649255"/>
          <a:ext cx="6513603" cy="7962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Van Logs</a:t>
          </a:r>
        </a:p>
      </dsp:txBody>
      <dsp:txXfrm>
        <a:off x="38871" y="1688126"/>
        <a:ext cx="6435861" cy="718542"/>
      </dsp:txXfrm>
    </dsp:sp>
    <dsp:sp modelId="{4EC43026-A896-48DF-8C35-9EDC517E8097}">
      <dsp:nvSpPr>
        <dsp:cNvPr id="0" name=""/>
        <dsp:cNvSpPr/>
      </dsp:nvSpPr>
      <dsp:spPr>
        <a:xfrm>
          <a:off x="0" y="2508900"/>
          <a:ext cx="6513603" cy="8890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Incident Reporting</a:t>
          </a:r>
        </a:p>
      </dsp:txBody>
      <dsp:txXfrm>
        <a:off x="43402" y="2552302"/>
        <a:ext cx="6426799" cy="802283"/>
      </dsp:txXfrm>
    </dsp:sp>
    <dsp:sp modelId="{739FF656-C0C4-4EC9-956F-474E7D0A05FF}">
      <dsp:nvSpPr>
        <dsp:cNvPr id="0" name=""/>
        <dsp:cNvSpPr/>
      </dsp:nvSpPr>
      <dsp:spPr>
        <a:xfrm>
          <a:off x="0" y="3461348"/>
          <a:ext cx="6513603" cy="8398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Medical Appointments/signs &amp; symptoms of illnesses</a:t>
          </a:r>
        </a:p>
      </dsp:txBody>
      <dsp:txXfrm>
        <a:off x="40996" y="3502344"/>
        <a:ext cx="6431611" cy="757810"/>
      </dsp:txXfrm>
    </dsp:sp>
    <dsp:sp modelId="{C76F0E79-E272-4DA7-B109-AED032046AE6}">
      <dsp:nvSpPr>
        <dsp:cNvPr id="0" name=""/>
        <dsp:cNvSpPr/>
      </dsp:nvSpPr>
      <dsp:spPr>
        <a:xfrm>
          <a:off x="0" y="4364510"/>
          <a:ext cx="6513603" cy="8065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Body charts for injuries/seizures</a:t>
          </a:r>
        </a:p>
      </dsp:txBody>
      <dsp:txXfrm>
        <a:off x="39372" y="4403882"/>
        <a:ext cx="6434859" cy="7277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EF7B0-712B-4CB9-9C47-7B2CFA904D07}">
      <dsp:nvSpPr>
        <dsp:cNvPr id="0" name=""/>
        <dsp:cNvSpPr/>
      </dsp:nvSpPr>
      <dsp:spPr>
        <a:xfrm>
          <a:off x="2389" y="10057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Engage</a:t>
          </a:r>
        </a:p>
      </dsp:txBody>
      <dsp:txXfrm>
        <a:off x="2389" y="100571"/>
        <a:ext cx="1293547" cy="776128"/>
      </dsp:txXfrm>
    </dsp:sp>
    <dsp:sp modelId="{DCF7F67B-6DD4-4E20-8731-ACFEA534F642}">
      <dsp:nvSpPr>
        <dsp:cNvPr id="0" name=""/>
        <dsp:cNvSpPr/>
      </dsp:nvSpPr>
      <dsp:spPr>
        <a:xfrm>
          <a:off x="1425291" y="10057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Encourage</a:t>
          </a:r>
        </a:p>
      </dsp:txBody>
      <dsp:txXfrm>
        <a:off x="1425291" y="100571"/>
        <a:ext cx="1293547" cy="776128"/>
      </dsp:txXfrm>
    </dsp:sp>
    <dsp:sp modelId="{3ED98C6F-1A43-4494-8FAF-EBDEF80C0B69}">
      <dsp:nvSpPr>
        <dsp:cNvPr id="0" name=""/>
        <dsp:cNvSpPr/>
      </dsp:nvSpPr>
      <dsp:spPr>
        <a:xfrm>
          <a:off x="2848194" y="10057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Explain</a:t>
          </a:r>
        </a:p>
      </dsp:txBody>
      <dsp:txXfrm>
        <a:off x="2848194" y="100571"/>
        <a:ext cx="1293547" cy="776128"/>
      </dsp:txXfrm>
    </dsp:sp>
    <dsp:sp modelId="{CE4F639E-F90F-4013-9190-77821C700400}">
      <dsp:nvSpPr>
        <dsp:cNvPr id="0" name=""/>
        <dsp:cNvSpPr/>
      </dsp:nvSpPr>
      <dsp:spPr>
        <a:xfrm>
          <a:off x="4271096" y="10057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Explore</a:t>
          </a:r>
        </a:p>
      </dsp:txBody>
      <dsp:txXfrm>
        <a:off x="4271096" y="100571"/>
        <a:ext cx="1293547" cy="776128"/>
      </dsp:txXfrm>
    </dsp:sp>
    <dsp:sp modelId="{F67FF681-602E-41DF-9DFC-059642E757C9}">
      <dsp:nvSpPr>
        <dsp:cNvPr id="0" name=""/>
        <dsp:cNvSpPr/>
      </dsp:nvSpPr>
      <dsp:spPr>
        <a:xfrm>
          <a:off x="5693999" y="10057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Provide Feedback</a:t>
          </a:r>
        </a:p>
      </dsp:txBody>
      <dsp:txXfrm>
        <a:off x="5693999" y="100571"/>
        <a:ext cx="1293547" cy="776128"/>
      </dsp:txXfrm>
    </dsp:sp>
    <dsp:sp modelId="{B4EA0140-B970-40EA-8B05-EE65DDA5C5A1}">
      <dsp:nvSpPr>
        <dsp:cNvPr id="0" name=""/>
        <dsp:cNvSpPr/>
      </dsp:nvSpPr>
      <dsp:spPr>
        <a:xfrm>
          <a:off x="2389" y="100605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Teach</a:t>
          </a:r>
        </a:p>
      </dsp:txBody>
      <dsp:txXfrm>
        <a:off x="2389" y="1006054"/>
        <a:ext cx="1293547" cy="776128"/>
      </dsp:txXfrm>
    </dsp:sp>
    <dsp:sp modelId="{9B4AD5DF-E25B-4E99-AC3A-9438A368342B}">
      <dsp:nvSpPr>
        <dsp:cNvPr id="0" name=""/>
        <dsp:cNvSpPr/>
      </dsp:nvSpPr>
      <dsp:spPr>
        <a:xfrm>
          <a:off x="1425291" y="100605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Educate</a:t>
          </a:r>
        </a:p>
      </dsp:txBody>
      <dsp:txXfrm>
        <a:off x="1425291" y="1006054"/>
        <a:ext cx="1293547" cy="776128"/>
      </dsp:txXfrm>
    </dsp:sp>
    <dsp:sp modelId="{E3012D86-973D-4B16-9EE5-68952565A2B2}">
      <dsp:nvSpPr>
        <dsp:cNvPr id="0" name=""/>
        <dsp:cNvSpPr/>
      </dsp:nvSpPr>
      <dsp:spPr>
        <a:xfrm>
          <a:off x="2848194" y="100605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Review</a:t>
          </a:r>
        </a:p>
      </dsp:txBody>
      <dsp:txXfrm>
        <a:off x="2848194" y="1006054"/>
        <a:ext cx="1293547" cy="776128"/>
      </dsp:txXfrm>
    </dsp:sp>
    <dsp:sp modelId="{AADA445E-47CA-4F54-848C-C367AFEB5852}">
      <dsp:nvSpPr>
        <dsp:cNvPr id="0" name=""/>
        <dsp:cNvSpPr/>
      </dsp:nvSpPr>
      <dsp:spPr>
        <a:xfrm>
          <a:off x="4271096" y="100605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Role play</a:t>
          </a:r>
        </a:p>
      </dsp:txBody>
      <dsp:txXfrm>
        <a:off x="4271096" y="1006054"/>
        <a:ext cx="1293547" cy="776128"/>
      </dsp:txXfrm>
    </dsp:sp>
    <dsp:sp modelId="{90D0AA68-55A4-4986-8C6B-AA8770D16635}">
      <dsp:nvSpPr>
        <dsp:cNvPr id="0" name=""/>
        <dsp:cNvSpPr/>
      </dsp:nvSpPr>
      <dsp:spPr>
        <a:xfrm>
          <a:off x="5693999" y="100605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Identify</a:t>
          </a:r>
        </a:p>
      </dsp:txBody>
      <dsp:txXfrm>
        <a:off x="5693999" y="1006054"/>
        <a:ext cx="1293547" cy="776128"/>
      </dsp:txXfrm>
    </dsp:sp>
    <dsp:sp modelId="{1D49A377-2A24-451F-A9DE-A2708E4836B5}">
      <dsp:nvSpPr>
        <dsp:cNvPr id="0" name=""/>
        <dsp:cNvSpPr/>
      </dsp:nvSpPr>
      <dsp:spPr>
        <a:xfrm>
          <a:off x="2389" y="1911537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Practice</a:t>
          </a:r>
        </a:p>
      </dsp:txBody>
      <dsp:txXfrm>
        <a:off x="2389" y="1911537"/>
        <a:ext cx="1293547" cy="776128"/>
      </dsp:txXfrm>
    </dsp:sp>
    <dsp:sp modelId="{2C846F89-4F5A-4966-A691-14F52A1F639A}">
      <dsp:nvSpPr>
        <dsp:cNvPr id="0" name=""/>
        <dsp:cNvSpPr/>
      </dsp:nvSpPr>
      <dsp:spPr>
        <a:xfrm>
          <a:off x="1425291" y="1911537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Guide</a:t>
          </a:r>
        </a:p>
      </dsp:txBody>
      <dsp:txXfrm>
        <a:off x="1425291" y="1911537"/>
        <a:ext cx="1293547" cy="776128"/>
      </dsp:txXfrm>
    </dsp:sp>
    <dsp:sp modelId="{CB1050DD-8103-435C-A788-30D8E5B2EEBD}">
      <dsp:nvSpPr>
        <dsp:cNvPr id="0" name=""/>
        <dsp:cNvSpPr/>
      </dsp:nvSpPr>
      <dsp:spPr>
        <a:xfrm>
          <a:off x="2848194" y="1911537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Revise</a:t>
          </a:r>
        </a:p>
      </dsp:txBody>
      <dsp:txXfrm>
        <a:off x="2848194" y="1911537"/>
        <a:ext cx="1293547" cy="776128"/>
      </dsp:txXfrm>
    </dsp:sp>
    <dsp:sp modelId="{51C0B8A0-C556-44E6-85D7-A125A51C73A2}">
      <dsp:nvSpPr>
        <dsp:cNvPr id="0" name=""/>
        <dsp:cNvSpPr/>
      </dsp:nvSpPr>
      <dsp:spPr>
        <a:xfrm>
          <a:off x="4271096" y="1911537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Support </a:t>
          </a:r>
        </a:p>
      </dsp:txBody>
      <dsp:txXfrm>
        <a:off x="4271096" y="1911537"/>
        <a:ext cx="1293547" cy="776128"/>
      </dsp:txXfrm>
    </dsp:sp>
    <dsp:sp modelId="{76821196-8773-44F3-B38F-4CAC3F3A0E7E}">
      <dsp:nvSpPr>
        <dsp:cNvPr id="0" name=""/>
        <dsp:cNvSpPr/>
      </dsp:nvSpPr>
      <dsp:spPr>
        <a:xfrm>
          <a:off x="5693999" y="1911537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Evaluate</a:t>
          </a:r>
        </a:p>
      </dsp:txBody>
      <dsp:txXfrm>
        <a:off x="5693999" y="1911537"/>
        <a:ext cx="1293547" cy="776128"/>
      </dsp:txXfrm>
    </dsp:sp>
    <dsp:sp modelId="{0B3BFD6E-241A-4146-9BAE-C613820E2167}">
      <dsp:nvSpPr>
        <dsp:cNvPr id="0" name=""/>
        <dsp:cNvSpPr/>
      </dsp:nvSpPr>
      <dsp:spPr>
        <a:xfrm>
          <a:off x="2389" y="281702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Assist</a:t>
          </a:r>
        </a:p>
      </dsp:txBody>
      <dsp:txXfrm>
        <a:off x="2389" y="2817021"/>
        <a:ext cx="1293547" cy="776128"/>
      </dsp:txXfrm>
    </dsp:sp>
    <dsp:sp modelId="{99AA181C-533A-4D64-BD63-885BC4982E1B}">
      <dsp:nvSpPr>
        <dsp:cNvPr id="0" name=""/>
        <dsp:cNvSpPr/>
      </dsp:nvSpPr>
      <dsp:spPr>
        <a:xfrm>
          <a:off x="1425291" y="281702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Reinforce</a:t>
          </a:r>
        </a:p>
      </dsp:txBody>
      <dsp:txXfrm>
        <a:off x="1425291" y="2817021"/>
        <a:ext cx="1293547" cy="776128"/>
      </dsp:txXfrm>
    </dsp:sp>
    <dsp:sp modelId="{4B58C5D9-2F21-4D74-8348-4E9559DFE77A}">
      <dsp:nvSpPr>
        <dsp:cNvPr id="0" name=""/>
        <dsp:cNvSpPr/>
      </dsp:nvSpPr>
      <dsp:spPr>
        <a:xfrm>
          <a:off x="2848194" y="281702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Model</a:t>
          </a:r>
        </a:p>
      </dsp:txBody>
      <dsp:txXfrm>
        <a:off x="2848194" y="2817021"/>
        <a:ext cx="1293547" cy="776128"/>
      </dsp:txXfrm>
    </dsp:sp>
    <dsp:sp modelId="{4C524F67-EDE5-43F9-A89C-0FBAC9022F9C}">
      <dsp:nvSpPr>
        <dsp:cNvPr id="0" name=""/>
        <dsp:cNvSpPr/>
      </dsp:nvSpPr>
      <dsp:spPr>
        <a:xfrm>
          <a:off x="4271096" y="281702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Comfort</a:t>
          </a:r>
        </a:p>
      </dsp:txBody>
      <dsp:txXfrm>
        <a:off x="4271096" y="2817021"/>
        <a:ext cx="1293547" cy="776128"/>
      </dsp:txXfrm>
    </dsp:sp>
    <dsp:sp modelId="{5DD25311-D8BF-469B-A1D2-29682E6F6366}">
      <dsp:nvSpPr>
        <dsp:cNvPr id="0" name=""/>
        <dsp:cNvSpPr/>
      </dsp:nvSpPr>
      <dsp:spPr>
        <a:xfrm>
          <a:off x="5693999" y="2817021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Apply</a:t>
          </a:r>
        </a:p>
      </dsp:txBody>
      <dsp:txXfrm>
        <a:off x="5693999" y="2817021"/>
        <a:ext cx="1293547" cy="776128"/>
      </dsp:txXfrm>
    </dsp:sp>
    <dsp:sp modelId="{4C601624-6ABE-4400-893C-55EE110A853C}">
      <dsp:nvSpPr>
        <dsp:cNvPr id="0" name=""/>
        <dsp:cNvSpPr/>
      </dsp:nvSpPr>
      <dsp:spPr>
        <a:xfrm>
          <a:off x="2389" y="372250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Give Examples</a:t>
          </a:r>
        </a:p>
      </dsp:txBody>
      <dsp:txXfrm>
        <a:off x="2389" y="3722504"/>
        <a:ext cx="1293547" cy="776128"/>
      </dsp:txXfrm>
    </dsp:sp>
    <dsp:sp modelId="{640212F4-4D30-4DB8-805F-B3AEAD769C0E}">
      <dsp:nvSpPr>
        <dsp:cNvPr id="0" name=""/>
        <dsp:cNvSpPr/>
      </dsp:nvSpPr>
      <dsp:spPr>
        <a:xfrm>
          <a:off x="1425291" y="372250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Challenge</a:t>
          </a:r>
        </a:p>
      </dsp:txBody>
      <dsp:txXfrm>
        <a:off x="1425291" y="3722504"/>
        <a:ext cx="1293547" cy="776128"/>
      </dsp:txXfrm>
    </dsp:sp>
    <dsp:sp modelId="{3B1B62C9-842E-46F6-BE63-CD32C009BA81}">
      <dsp:nvSpPr>
        <dsp:cNvPr id="0" name=""/>
        <dsp:cNvSpPr/>
      </dsp:nvSpPr>
      <dsp:spPr>
        <a:xfrm>
          <a:off x="2848194" y="372250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Show</a:t>
          </a:r>
        </a:p>
      </dsp:txBody>
      <dsp:txXfrm>
        <a:off x="2848194" y="3722504"/>
        <a:ext cx="1293547" cy="776128"/>
      </dsp:txXfrm>
    </dsp:sp>
    <dsp:sp modelId="{8AE82020-0033-460B-A127-9D4A9E7ABB86}">
      <dsp:nvSpPr>
        <dsp:cNvPr id="0" name=""/>
        <dsp:cNvSpPr/>
      </dsp:nvSpPr>
      <dsp:spPr>
        <a:xfrm>
          <a:off x="4271096" y="372250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Guide</a:t>
          </a:r>
        </a:p>
      </dsp:txBody>
      <dsp:txXfrm>
        <a:off x="4271096" y="3722504"/>
        <a:ext cx="1293547" cy="776128"/>
      </dsp:txXfrm>
    </dsp:sp>
    <dsp:sp modelId="{783A4C4D-CD7C-4A43-BAB1-DFEE0F795D89}">
      <dsp:nvSpPr>
        <dsp:cNvPr id="0" name=""/>
        <dsp:cNvSpPr/>
      </dsp:nvSpPr>
      <dsp:spPr>
        <a:xfrm>
          <a:off x="5693999" y="3722504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Develop</a:t>
          </a:r>
        </a:p>
      </dsp:txBody>
      <dsp:txXfrm>
        <a:off x="5693999" y="3722504"/>
        <a:ext cx="1293547" cy="776128"/>
      </dsp:txXfrm>
    </dsp:sp>
    <dsp:sp modelId="{E7D1B2C2-7243-46B4-ACD1-A8F18FDD81F1}">
      <dsp:nvSpPr>
        <dsp:cNvPr id="0" name=""/>
        <dsp:cNvSpPr/>
      </dsp:nvSpPr>
      <dsp:spPr>
        <a:xfrm>
          <a:off x="2389" y="4627988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Question</a:t>
          </a:r>
        </a:p>
      </dsp:txBody>
      <dsp:txXfrm>
        <a:off x="2389" y="4627988"/>
        <a:ext cx="1293547" cy="776128"/>
      </dsp:txXfrm>
    </dsp:sp>
    <dsp:sp modelId="{847B188A-3171-423E-8D26-3148C44E2EC1}">
      <dsp:nvSpPr>
        <dsp:cNvPr id="0" name=""/>
        <dsp:cNvSpPr/>
      </dsp:nvSpPr>
      <dsp:spPr>
        <a:xfrm>
          <a:off x="1425291" y="4627988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Prompt</a:t>
          </a:r>
        </a:p>
      </dsp:txBody>
      <dsp:txXfrm>
        <a:off x="1425291" y="4627988"/>
        <a:ext cx="1293547" cy="776128"/>
      </dsp:txXfrm>
    </dsp:sp>
    <dsp:sp modelId="{62ADA6AA-4046-4199-9A4E-00ED91DCA158}">
      <dsp:nvSpPr>
        <dsp:cNvPr id="0" name=""/>
        <dsp:cNvSpPr/>
      </dsp:nvSpPr>
      <dsp:spPr>
        <a:xfrm>
          <a:off x="2848194" y="4627988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Adapt</a:t>
          </a:r>
        </a:p>
      </dsp:txBody>
      <dsp:txXfrm>
        <a:off x="2848194" y="4627988"/>
        <a:ext cx="1293547" cy="776128"/>
      </dsp:txXfrm>
    </dsp:sp>
    <dsp:sp modelId="{97953821-3B85-4D2E-BF56-056973A84134}">
      <dsp:nvSpPr>
        <dsp:cNvPr id="0" name=""/>
        <dsp:cNvSpPr/>
      </dsp:nvSpPr>
      <dsp:spPr>
        <a:xfrm>
          <a:off x="4271096" y="4627988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Coach</a:t>
          </a:r>
        </a:p>
      </dsp:txBody>
      <dsp:txXfrm>
        <a:off x="4271096" y="4627988"/>
        <a:ext cx="1293547" cy="776128"/>
      </dsp:txXfrm>
    </dsp:sp>
    <dsp:sp modelId="{A447793E-9CFE-42B8-8FF5-D5C0E6817FA7}">
      <dsp:nvSpPr>
        <dsp:cNvPr id="0" name=""/>
        <dsp:cNvSpPr/>
      </dsp:nvSpPr>
      <dsp:spPr>
        <a:xfrm>
          <a:off x="5693999" y="4627988"/>
          <a:ext cx="1293547" cy="776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Implement</a:t>
          </a:r>
        </a:p>
      </dsp:txBody>
      <dsp:txXfrm>
        <a:off x="5693999" y="4627988"/>
        <a:ext cx="1293547" cy="77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304A-3372-4B48-95EC-9D70AD481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A666D-F108-4BEE-86AA-CA833E853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183A-CF76-4B71-8252-F4FEC83A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AA187-7436-49A9-A8CC-D0463A9A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EF5BF-0C39-4A90-9FA8-3F720335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275A-B5EA-4825-9549-6559B5B4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FEEAA-F08A-48E0-B735-07C8A9A56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CB572-7EA8-4AA9-AD4D-8D9F36AD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31571-9325-414D-9E49-29AFF3B2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EA15-6944-4AA4-8CF4-C9B4D3F7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8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186CD5-D675-432E-8C62-E844D41D0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67DD9-E3B9-4B20-B2D3-E73839924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A66F2-F230-4D8F-8880-DF93D5D7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75440-2602-4522-992B-D75A6625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E4DDE-A46C-4B5F-AF29-6C6CC547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85CC-56B8-4FD5-BBEE-6740B0E9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07625-0C5B-4A42-A2F7-DAC8B5930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1D9E5-563B-41EF-AB31-C73E128BA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194B2-D85D-4A95-858F-3530BA49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87DDB-FAC1-4D35-A6A3-8A9BA221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B358-2AAD-4045-A2B7-0EB2A473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2A15B-BB22-4AD2-BF45-AFC7C8940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D8AB-8BEA-4E1C-BC2A-584B2144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3F04F-8D99-4E9C-8359-DA966576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2869B-EBA4-46B5-A500-B40C1358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AC04-9119-49E1-AA1D-FEFF862B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84350-EBBF-420E-AE60-CC99037FD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0C565-C49C-42B4-A514-21D4952C6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970A3-2AA0-438C-8DC8-86D98F63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DC4FC-D956-45F8-B20D-EF2E913C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95214-10E4-4AD4-BD41-0AC05F9B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76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9B09-E8A6-476A-B7FE-B8337C5A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8DD14-C59E-437E-B3CE-C019FCD51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4025B-55BA-4142-9D5C-8371A63D6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36E94-06F7-4ADE-87F9-2208186E7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69369-D835-4228-A5EA-BACDE3729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43777-2FB5-4503-BD31-7CADEA0A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610001-83F0-45F2-9CD7-3A332B7B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641FD-FA3D-48D3-8C38-7B4AEF6D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94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229A-6828-4441-A922-0677D42C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9292B-4D03-4922-9BEB-B3A82109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3AF88-5870-48B2-9F50-FAB326D3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25DAC-8881-405F-9502-C45CF48D3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2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08D6C-B171-4BD5-A5C0-8D997AF7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D1B61-509C-4424-BA89-CA0397BE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7D793-A17D-43B0-B303-43536168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4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705D-6F1F-4568-80A2-476ECCE7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9894-680B-4587-A07D-C493D4AB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6CDF6-5BCF-4C83-8707-773A68C53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237D5-0CB1-428A-8C7A-3CE87E58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F3881-1B99-4AA8-B399-82C0E622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0127D-1F43-4FB9-85DC-99AA0009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84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55268-6A95-453E-A650-4C551F23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8E8B9-638A-4C03-A286-DD394065E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A5A5B-9DFB-4D6B-BD67-A965963C6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5F99B-9AE5-4777-BB28-E918E266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1AA95-C7F7-4AB2-8257-9AECD805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92D5C-59AD-4792-AC9B-8033DE32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0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715C4-A9F1-4F74-8EDA-FB52E9F1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58774-D80D-4CA0-9E2D-CFFE3FA1F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2FD4-CD9B-4208-8E5B-A9BA084F9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6B255-19D6-415D-AC64-7168BD214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BB7D3-640C-43AA-9D34-73829D14A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ielcatolico.com.br/2000/01/indice-de-respostas-catolicas-para.html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fr/documents-dossier-bureau-texte-158461/" TargetMode="Externa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A116C-3FE5-4264-B28D-ADF3AB595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5233" y="1783958"/>
            <a:ext cx="4866645" cy="4046391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Documentation Practices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3A733-3AAA-4442-91D9-7A51EAB5B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1714" y="5738327"/>
            <a:ext cx="5840163" cy="160429"/>
          </a:xfrm>
        </p:spPr>
        <p:txBody>
          <a:bodyPr anchor="t">
            <a:normAutofit fontScale="25000" lnSpcReduction="20000"/>
          </a:bodyPr>
          <a:lstStyle/>
          <a:p>
            <a:pPr algn="l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486F3-B3A6-47DB-B138-8CE8EF57D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51" y="1313865"/>
            <a:ext cx="4047843" cy="20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E02C-EF1F-47CF-BE21-87F904B0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23A6-378B-4E37-B137-A04E7D77E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60" y="2128888"/>
            <a:ext cx="6152982" cy="370938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7100" b="1" i="1" dirty="0"/>
              <a:t>Why is documentation important?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07EAF4-6970-4B4D-971A-895318DC7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68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81286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FF155-C446-4868-BE08-AE88F51E2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 #1 Protects Individuals Serviced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13173B-5F8F-414E-80CB-57A51105A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97288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53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072F00-1A63-4B9B-A4BA-90BFCF55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3792947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#2 Protects the Organization 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399644-15F6-4634-9D73-0CDCDD135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34593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44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09451-FB4A-42BF-88D1-FA260B2F8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#3 Protects the Program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023875F-8611-487F-BB0F-7E671EC7B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994992"/>
              </p:ext>
            </p:extLst>
          </p:nvPr>
        </p:nvGraphicFramePr>
        <p:xfrm>
          <a:off x="5029200" y="470924"/>
          <a:ext cx="66787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73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76C473-6815-4982-A8FB-0AE94286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FF"/>
                </a:solidFill>
              </a:rPr>
              <a:t>Documentation OBJECTIVE:</a:t>
            </a:r>
            <a:br>
              <a:rPr lang="en-US" sz="4100" b="1" dirty="0">
                <a:solidFill>
                  <a:srgbClr val="FFFFFF"/>
                </a:solidFill>
              </a:rPr>
            </a:br>
            <a:br>
              <a:rPr lang="en-US" sz="4100" b="1" dirty="0">
                <a:solidFill>
                  <a:srgbClr val="FFFFFF"/>
                </a:solidFill>
              </a:rPr>
            </a:br>
            <a:r>
              <a:rPr lang="en-US" sz="4100" i="1">
                <a:solidFill>
                  <a:srgbClr val="FFFFFF"/>
                </a:solidFill>
              </a:rPr>
              <a:t>to use words that are descriptive and detailed.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 dirty="0">
                <a:solidFill>
                  <a:srgbClr val="FFFFFF"/>
                </a:solidFill>
              </a:rPr>
              <a:t>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5FA169-5BB5-4D07-88E1-29F468FB9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4891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54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F886F-BED1-470A-B634-C78C5B12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FF"/>
                </a:solidFill>
              </a:rPr>
              <a:t>Documentation OBJECTIVE:</a:t>
            </a:r>
            <a:br>
              <a:rPr lang="en-US" sz="4100" b="1" dirty="0">
                <a:solidFill>
                  <a:srgbClr val="FFFFFF"/>
                </a:solidFill>
              </a:rPr>
            </a:br>
            <a:br>
              <a:rPr lang="en-US" sz="4100" b="1" dirty="0">
                <a:solidFill>
                  <a:srgbClr val="FFFFFF"/>
                </a:solidFill>
              </a:rPr>
            </a:b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to use words that are descriptive and detailed.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1D7A34-FF08-4473-A2DC-48DE8D979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6600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11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C20FC-50BF-4CC0-92A6-49C83866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Examples of words to use to describe supports: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50B833-6015-4F7F-BCD9-81B887D7F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54132"/>
              </p:ext>
            </p:extLst>
          </p:nvPr>
        </p:nvGraphicFramePr>
        <p:xfrm>
          <a:off x="5093207" y="620392"/>
          <a:ext cx="6989936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84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600D3-5964-4A19-A88D-9820D79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</a:rPr>
              <a:t>Now, let’s practice documentation…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5C059132-6E41-47E1-9D5C-669F41E2C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93902" y="2426818"/>
            <a:ext cx="3531246" cy="3997637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954D82-CEE2-4EBB-82B6-D6D8776EF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988531" y="2426818"/>
            <a:ext cx="436900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388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Documentation Practices </vt:lpstr>
      <vt:lpstr>PowerPoint Presentation</vt:lpstr>
      <vt:lpstr> #1 Protects Individuals Serviced</vt:lpstr>
      <vt:lpstr>#2 Protects the Organization  </vt:lpstr>
      <vt:lpstr>#3 Protects the Program</vt:lpstr>
      <vt:lpstr>Documentation OBJECTIVE:  to use words that are descriptive and detailed.  </vt:lpstr>
      <vt:lpstr>Documentation OBJECTIVE:  to use words that are descriptive and detailed.</vt:lpstr>
      <vt:lpstr>Examples of words to use to describe supports:</vt:lpstr>
      <vt:lpstr>Now, let’s practice documentation…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Practices </dc:title>
  <dc:creator>Beamer, Rebecca</dc:creator>
  <cp:lastModifiedBy>Beamer, Rebecca</cp:lastModifiedBy>
  <cp:revision>3</cp:revision>
  <dcterms:created xsi:type="dcterms:W3CDTF">2020-02-13T15:13:17Z</dcterms:created>
  <dcterms:modified xsi:type="dcterms:W3CDTF">2020-02-27T18:46:11Z</dcterms:modified>
</cp:coreProperties>
</file>