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xml" ContentType="application/vnd.openxmlformats-officedocument.presentationml.tags+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9" r:id="rId4"/>
    <p:sldId id="264" r:id="rId5"/>
    <p:sldId id="285" r:id="rId6"/>
    <p:sldId id="284" r:id="rId7"/>
    <p:sldId id="286" r:id="rId8"/>
    <p:sldId id="287" r:id="rId9"/>
    <p:sldId id="289" r:id="rId10"/>
    <p:sldId id="288" r:id="rId11"/>
    <p:sldId id="290" r:id="rId12"/>
    <p:sldId id="291" r:id="rId13"/>
    <p:sldId id="292" r:id="rId14"/>
    <p:sldId id="293" r:id="rId15"/>
    <p:sldId id="294" r:id="rId16"/>
    <p:sldId id="298" r:id="rId17"/>
    <p:sldId id="295" r:id="rId18"/>
    <p:sldId id="297" r:id="rId19"/>
    <p:sldId id="296" r:id="rId20"/>
    <p:sldId id="299" r:id="rId21"/>
    <p:sldId id="300" r:id="rId22"/>
    <p:sldId id="301" r:id="rId23"/>
    <p:sldId id="303" r:id="rId24"/>
    <p:sldId id="302" r:id="rId25"/>
    <p:sldId id="304" r:id="rId26"/>
    <p:sldId id="281" r:id="rId27"/>
    <p:sldId id="283"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25.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ytheirstrangefruit.blogspot.com/2015_04_01_archive.html" TargetMode="External"/><Relationship Id="rId1" Type="http://schemas.openxmlformats.org/officeDocument/2006/relationships/image" Target="../media/image8.jp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25.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ytheirstrangefruit.blogspot.com/2015_04_01_archive.html" TargetMode="External"/><Relationship Id="rId1" Type="http://schemas.openxmlformats.org/officeDocument/2006/relationships/image" Target="../media/image8.jp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0EC1B-9440-48F9-AA14-B6AF4C2A8007}" type="doc">
      <dgm:prSet loTypeId="urn:microsoft.com/office/officeart/2005/8/layout/hierarchy1" loCatId="hierarchy" qsTypeId="urn:microsoft.com/office/officeart/2005/8/quickstyle/simple5" qsCatId="simple" csTypeId="urn:microsoft.com/office/officeart/2005/8/colors/accent5_2" csCatId="accent5"/>
      <dgm:spPr/>
      <dgm:t>
        <a:bodyPr/>
        <a:lstStyle/>
        <a:p>
          <a:endParaRPr lang="en-US"/>
        </a:p>
      </dgm:t>
    </dgm:pt>
    <dgm:pt modelId="{E99A2930-D283-4835-AC42-2C5C648A8AED}">
      <dgm:prSet/>
      <dgm:spPr/>
      <dgm:t>
        <a:bodyPr/>
        <a:lstStyle/>
        <a:p>
          <a:r>
            <a:rPr lang="en-US"/>
            <a:t>In this session, we're looking at strategies that you can use to create more time for yourself</a:t>
          </a:r>
        </a:p>
      </dgm:t>
    </dgm:pt>
    <dgm:pt modelId="{B1D83088-7871-4D59-9842-1C688BA4AEA3}" type="parTrans" cxnId="{E158B2A6-8A59-4B4F-83FB-788538B2BABA}">
      <dgm:prSet/>
      <dgm:spPr/>
      <dgm:t>
        <a:bodyPr/>
        <a:lstStyle/>
        <a:p>
          <a:endParaRPr lang="en-US"/>
        </a:p>
      </dgm:t>
    </dgm:pt>
    <dgm:pt modelId="{C6C6E7B9-9958-43E7-89FF-E170DBC33F7B}" type="sibTrans" cxnId="{E158B2A6-8A59-4B4F-83FB-788538B2BABA}">
      <dgm:prSet/>
      <dgm:spPr/>
      <dgm:t>
        <a:bodyPr/>
        <a:lstStyle/>
        <a:p>
          <a:endParaRPr lang="en-US"/>
        </a:p>
      </dgm:t>
    </dgm:pt>
    <dgm:pt modelId="{68A2D65B-F1FD-4CFF-AF80-326C4FEC48A0}">
      <dgm:prSet/>
      <dgm:spPr/>
      <dgm:t>
        <a:bodyPr/>
        <a:lstStyle/>
        <a:p>
          <a:r>
            <a:rPr lang="en-US"/>
            <a:t>With these, you can get more done at work, or spend time doing more of the things that you enjoy</a:t>
          </a:r>
        </a:p>
      </dgm:t>
    </dgm:pt>
    <dgm:pt modelId="{FF5EF1E0-E7AD-496E-A807-D80E22C6D3B6}" type="parTrans" cxnId="{020BCE17-0173-4764-BCD0-DE476CF9A8FD}">
      <dgm:prSet/>
      <dgm:spPr/>
      <dgm:t>
        <a:bodyPr/>
        <a:lstStyle/>
        <a:p>
          <a:endParaRPr lang="en-US"/>
        </a:p>
      </dgm:t>
    </dgm:pt>
    <dgm:pt modelId="{43B3D94C-0B49-4A83-AF9E-D8DE353DBB48}" type="sibTrans" cxnId="{020BCE17-0173-4764-BCD0-DE476CF9A8FD}">
      <dgm:prSet/>
      <dgm:spPr/>
      <dgm:t>
        <a:bodyPr/>
        <a:lstStyle/>
        <a:p>
          <a:endParaRPr lang="en-US"/>
        </a:p>
      </dgm:t>
    </dgm:pt>
    <dgm:pt modelId="{D6D82FD7-9936-4B40-AD84-1EFA1ED03652}" type="pres">
      <dgm:prSet presAssocID="{9110EC1B-9440-48F9-AA14-B6AF4C2A8007}" presName="hierChild1" presStyleCnt="0">
        <dgm:presLayoutVars>
          <dgm:chPref val="1"/>
          <dgm:dir/>
          <dgm:animOne val="branch"/>
          <dgm:animLvl val="lvl"/>
          <dgm:resizeHandles/>
        </dgm:presLayoutVars>
      </dgm:prSet>
      <dgm:spPr/>
    </dgm:pt>
    <dgm:pt modelId="{C67A07F9-F65B-49F8-8D46-C268A0F237E7}" type="pres">
      <dgm:prSet presAssocID="{E99A2930-D283-4835-AC42-2C5C648A8AED}" presName="hierRoot1" presStyleCnt="0"/>
      <dgm:spPr/>
    </dgm:pt>
    <dgm:pt modelId="{711866C7-D2C3-4FD1-873D-FFED7AC11039}" type="pres">
      <dgm:prSet presAssocID="{E99A2930-D283-4835-AC42-2C5C648A8AED}" presName="composite" presStyleCnt="0"/>
      <dgm:spPr/>
    </dgm:pt>
    <dgm:pt modelId="{5BE41FE7-2A3F-40D5-B370-B230E1C267EA}" type="pres">
      <dgm:prSet presAssocID="{E99A2930-D283-4835-AC42-2C5C648A8AED}" presName="background" presStyleLbl="node0" presStyleIdx="0" presStyleCnt="2"/>
      <dgm:spPr/>
    </dgm:pt>
    <dgm:pt modelId="{CEE144E5-5199-41A0-897C-2DBF05D9AF77}" type="pres">
      <dgm:prSet presAssocID="{E99A2930-D283-4835-AC42-2C5C648A8AED}" presName="text" presStyleLbl="fgAcc0" presStyleIdx="0" presStyleCnt="2">
        <dgm:presLayoutVars>
          <dgm:chPref val="3"/>
        </dgm:presLayoutVars>
      </dgm:prSet>
      <dgm:spPr/>
    </dgm:pt>
    <dgm:pt modelId="{FCA73D2E-0F6E-4B8C-9C12-4A0C90EBA715}" type="pres">
      <dgm:prSet presAssocID="{E99A2930-D283-4835-AC42-2C5C648A8AED}" presName="hierChild2" presStyleCnt="0"/>
      <dgm:spPr/>
    </dgm:pt>
    <dgm:pt modelId="{18A2D837-4F02-4509-9CE1-AE62DC2589D2}" type="pres">
      <dgm:prSet presAssocID="{68A2D65B-F1FD-4CFF-AF80-326C4FEC48A0}" presName="hierRoot1" presStyleCnt="0"/>
      <dgm:spPr/>
    </dgm:pt>
    <dgm:pt modelId="{E48B0B58-4B4B-4844-AF71-240184613ECD}" type="pres">
      <dgm:prSet presAssocID="{68A2D65B-F1FD-4CFF-AF80-326C4FEC48A0}" presName="composite" presStyleCnt="0"/>
      <dgm:spPr/>
    </dgm:pt>
    <dgm:pt modelId="{419296ED-F09A-418D-A351-A9580C1EA37F}" type="pres">
      <dgm:prSet presAssocID="{68A2D65B-F1FD-4CFF-AF80-326C4FEC48A0}" presName="background" presStyleLbl="node0" presStyleIdx="1" presStyleCnt="2"/>
      <dgm:spPr/>
    </dgm:pt>
    <dgm:pt modelId="{503C86F8-DF5C-4353-8339-70B4D96E773C}" type="pres">
      <dgm:prSet presAssocID="{68A2D65B-F1FD-4CFF-AF80-326C4FEC48A0}" presName="text" presStyleLbl="fgAcc0" presStyleIdx="1" presStyleCnt="2">
        <dgm:presLayoutVars>
          <dgm:chPref val="3"/>
        </dgm:presLayoutVars>
      </dgm:prSet>
      <dgm:spPr/>
    </dgm:pt>
    <dgm:pt modelId="{54AAAE53-65E2-462C-884A-7A06B062FF1E}" type="pres">
      <dgm:prSet presAssocID="{68A2D65B-F1FD-4CFF-AF80-326C4FEC48A0}" presName="hierChild2" presStyleCnt="0"/>
      <dgm:spPr/>
    </dgm:pt>
  </dgm:ptLst>
  <dgm:cxnLst>
    <dgm:cxn modelId="{020BCE17-0173-4764-BCD0-DE476CF9A8FD}" srcId="{9110EC1B-9440-48F9-AA14-B6AF4C2A8007}" destId="{68A2D65B-F1FD-4CFF-AF80-326C4FEC48A0}" srcOrd="1" destOrd="0" parTransId="{FF5EF1E0-E7AD-496E-A807-D80E22C6D3B6}" sibTransId="{43B3D94C-0B49-4A83-AF9E-D8DE353DBB48}"/>
    <dgm:cxn modelId="{17007634-8F22-413E-9F68-CF6CF0679B81}" type="presOf" srcId="{9110EC1B-9440-48F9-AA14-B6AF4C2A8007}" destId="{D6D82FD7-9936-4B40-AD84-1EFA1ED03652}" srcOrd="0" destOrd="0" presId="urn:microsoft.com/office/officeart/2005/8/layout/hierarchy1"/>
    <dgm:cxn modelId="{E158B2A6-8A59-4B4F-83FB-788538B2BABA}" srcId="{9110EC1B-9440-48F9-AA14-B6AF4C2A8007}" destId="{E99A2930-D283-4835-AC42-2C5C648A8AED}" srcOrd="0" destOrd="0" parTransId="{B1D83088-7871-4D59-9842-1C688BA4AEA3}" sibTransId="{C6C6E7B9-9958-43E7-89FF-E170DBC33F7B}"/>
    <dgm:cxn modelId="{C45B1EAC-B6D3-4379-8E56-7CF714024FCA}" type="presOf" srcId="{E99A2930-D283-4835-AC42-2C5C648A8AED}" destId="{CEE144E5-5199-41A0-897C-2DBF05D9AF77}" srcOrd="0" destOrd="0" presId="urn:microsoft.com/office/officeart/2005/8/layout/hierarchy1"/>
    <dgm:cxn modelId="{BF4E7EFE-BAC5-4645-AF7B-C418B853ABD7}" type="presOf" srcId="{68A2D65B-F1FD-4CFF-AF80-326C4FEC48A0}" destId="{503C86F8-DF5C-4353-8339-70B4D96E773C}" srcOrd="0" destOrd="0" presId="urn:microsoft.com/office/officeart/2005/8/layout/hierarchy1"/>
    <dgm:cxn modelId="{2365D748-1239-46AA-AC93-968B5AF5D23B}" type="presParOf" srcId="{D6D82FD7-9936-4B40-AD84-1EFA1ED03652}" destId="{C67A07F9-F65B-49F8-8D46-C268A0F237E7}" srcOrd="0" destOrd="0" presId="urn:microsoft.com/office/officeart/2005/8/layout/hierarchy1"/>
    <dgm:cxn modelId="{C3B0A633-29C2-49E7-9BD4-A7191CF949F8}" type="presParOf" srcId="{C67A07F9-F65B-49F8-8D46-C268A0F237E7}" destId="{711866C7-D2C3-4FD1-873D-FFED7AC11039}" srcOrd="0" destOrd="0" presId="urn:microsoft.com/office/officeart/2005/8/layout/hierarchy1"/>
    <dgm:cxn modelId="{A7C1F6F0-DC72-45DA-A14D-42D30D1E22DC}" type="presParOf" srcId="{711866C7-D2C3-4FD1-873D-FFED7AC11039}" destId="{5BE41FE7-2A3F-40D5-B370-B230E1C267EA}" srcOrd="0" destOrd="0" presId="urn:microsoft.com/office/officeart/2005/8/layout/hierarchy1"/>
    <dgm:cxn modelId="{225E5305-8C02-4B5D-B18D-3FDE31263535}" type="presParOf" srcId="{711866C7-D2C3-4FD1-873D-FFED7AC11039}" destId="{CEE144E5-5199-41A0-897C-2DBF05D9AF77}" srcOrd="1" destOrd="0" presId="urn:microsoft.com/office/officeart/2005/8/layout/hierarchy1"/>
    <dgm:cxn modelId="{C0B19CA8-B078-4A44-8766-5B5AA3A7E950}" type="presParOf" srcId="{C67A07F9-F65B-49F8-8D46-C268A0F237E7}" destId="{FCA73D2E-0F6E-4B8C-9C12-4A0C90EBA715}" srcOrd="1" destOrd="0" presId="urn:microsoft.com/office/officeart/2005/8/layout/hierarchy1"/>
    <dgm:cxn modelId="{00E7BE67-F424-4118-94FF-831C257CC5FF}" type="presParOf" srcId="{D6D82FD7-9936-4B40-AD84-1EFA1ED03652}" destId="{18A2D837-4F02-4509-9CE1-AE62DC2589D2}" srcOrd="1" destOrd="0" presId="urn:microsoft.com/office/officeart/2005/8/layout/hierarchy1"/>
    <dgm:cxn modelId="{AEBC3AA3-DA7E-49F4-894D-EB3266059F18}" type="presParOf" srcId="{18A2D837-4F02-4509-9CE1-AE62DC2589D2}" destId="{E48B0B58-4B4B-4844-AF71-240184613ECD}" srcOrd="0" destOrd="0" presId="urn:microsoft.com/office/officeart/2005/8/layout/hierarchy1"/>
    <dgm:cxn modelId="{DC5239F2-0801-4BA4-AB94-F534653574CB}" type="presParOf" srcId="{E48B0B58-4B4B-4844-AF71-240184613ECD}" destId="{419296ED-F09A-418D-A351-A9580C1EA37F}" srcOrd="0" destOrd="0" presId="urn:microsoft.com/office/officeart/2005/8/layout/hierarchy1"/>
    <dgm:cxn modelId="{10271C25-DE43-410E-8FCE-197AE57621C5}" type="presParOf" srcId="{E48B0B58-4B4B-4844-AF71-240184613ECD}" destId="{503C86F8-DF5C-4353-8339-70B4D96E773C}" srcOrd="1" destOrd="0" presId="urn:microsoft.com/office/officeart/2005/8/layout/hierarchy1"/>
    <dgm:cxn modelId="{CAFCBB9D-EF7A-4FE0-B110-0B7263B5879C}" type="presParOf" srcId="{18A2D837-4F02-4509-9CE1-AE62DC2589D2}" destId="{54AAAE53-65E2-462C-884A-7A06B062FF1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48F86F-032C-4F8B-AFBE-5D9196D59B54}" type="doc">
      <dgm:prSet loTypeId="urn:microsoft.com/office/officeart/2018/2/layout/IconVerticalSolidList" loCatId="icon" qsTypeId="urn:microsoft.com/office/officeart/2005/8/quickstyle/simple4" qsCatId="simple" csTypeId="urn:microsoft.com/office/officeart/2018/5/colors/Iconchunking_neutralicontext_accent2_2" csCatId="accent2" phldr="1"/>
      <dgm:spPr/>
      <dgm:t>
        <a:bodyPr/>
        <a:lstStyle/>
        <a:p>
          <a:endParaRPr lang="en-US"/>
        </a:p>
      </dgm:t>
    </dgm:pt>
    <dgm:pt modelId="{E807AF10-39E4-4F28-94FC-29DD6A541275}">
      <dgm:prSet/>
      <dgm:spPr/>
      <dgm:t>
        <a:bodyPr/>
        <a:lstStyle/>
        <a:p>
          <a:r>
            <a:rPr lang="en-US"/>
            <a:t>First, take the time to get organized</a:t>
          </a:r>
        </a:p>
      </dgm:t>
    </dgm:pt>
    <dgm:pt modelId="{B580E2EA-7346-4EA3-ACAD-F59018E3B1CE}" type="parTrans" cxnId="{567FF334-7FA6-47F4-B043-9F2CE228A639}">
      <dgm:prSet/>
      <dgm:spPr/>
      <dgm:t>
        <a:bodyPr/>
        <a:lstStyle/>
        <a:p>
          <a:endParaRPr lang="en-US"/>
        </a:p>
      </dgm:t>
    </dgm:pt>
    <dgm:pt modelId="{37CE438E-EB4C-4B19-8849-D584232A37D2}" type="sibTrans" cxnId="{567FF334-7FA6-47F4-B043-9F2CE228A639}">
      <dgm:prSet/>
      <dgm:spPr/>
      <dgm:t>
        <a:bodyPr/>
        <a:lstStyle/>
        <a:p>
          <a:endParaRPr lang="en-US"/>
        </a:p>
      </dgm:t>
    </dgm:pt>
    <dgm:pt modelId="{27192462-8592-4BCD-A039-3F441FF5F091}">
      <dgm:prSet/>
      <dgm:spPr/>
      <dgm:t>
        <a:bodyPr/>
        <a:lstStyle/>
        <a:p>
          <a:r>
            <a:rPr lang="en-US"/>
            <a:t>You'll waste less time looking for lost items</a:t>
          </a:r>
        </a:p>
      </dgm:t>
    </dgm:pt>
    <dgm:pt modelId="{170BCA05-6F60-42D0-A9CD-AD50329231C1}" type="parTrans" cxnId="{FA3CB30E-F84C-44DA-BE39-A991BC69DE6D}">
      <dgm:prSet/>
      <dgm:spPr/>
      <dgm:t>
        <a:bodyPr/>
        <a:lstStyle/>
        <a:p>
          <a:endParaRPr lang="en-US"/>
        </a:p>
      </dgm:t>
    </dgm:pt>
    <dgm:pt modelId="{A4F9F9B6-07C0-400A-BBD0-7163DF1B3705}" type="sibTrans" cxnId="{FA3CB30E-F84C-44DA-BE39-A991BC69DE6D}">
      <dgm:prSet/>
      <dgm:spPr/>
      <dgm:t>
        <a:bodyPr/>
        <a:lstStyle/>
        <a:p>
          <a:endParaRPr lang="en-US"/>
        </a:p>
      </dgm:t>
    </dgm:pt>
    <dgm:pt modelId="{0F02C2F5-A493-4ECB-99B0-E81ADC804BD3}">
      <dgm:prSet/>
      <dgm:spPr/>
      <dgm:t>
        <a:bodyPr/>
        <a:lstStyle/>
        <a:p>
          <a:r>
            <a:rPr lang="en-US"/>
            <a:t>Next, try waking up earlier</a:t>
          </a:r>
        </a:p>
      </dgm:t>
    </dgm:pt>
    <dgm:pt modelId="{628F26FC-65C5-4EFA-8A64-CB4BDFFD2B83}" type="parTrans" cxnId="{B16E38F5-4A13-405D-B1DE-7F860D5E1113}">
      <dgm:prSet/>
      <dgm:spPr/>
      <dgm:t>
        <a:bodyPr/>
        <a:lstStyle/>
        <a:p>
          <a:endParaRPr lang="en-US"/>
        </a:p>
      </dgm:t>
    </dgm:pt>
    <dgm:pt modelId="{97FAE7AE-AA04-413A-8D0E-259BFCFAA01A}" type="sibTrans" cxnId="{B16E38F5-4A13-405D-B1DE-7F860D5E1113}">
      <dgm:prSet/>
      <dgm:spPr/>
      <dgm:t>
        <a:bodyPr/>
        <a:lstStyle/>
        <a:p>
          <a:endParaRPr lang="en-US"/>
        </a:p>
      </dgm:t>
    </dgm:pt>
    <dgm:pt modelId="{6BB7918E-B3E0-4E2D-9F28-C18D77733F86}">
      <dgm:prSet/>
      <dgm:spPr/>
      <dgm:t>
        <a:bodyPr/>
        <a:lstStyle/>
        <a:p>
          <a:r>
            <a:rPr lang="en-US"/>
            <a:t>You can use this quiet time to relax and reflect on your day, or head into the office early to get some quality work completed</a:t>
          </a:r>
        </a:p>
      </dgm:t>
    </dgm:pt>
    <dgm:pt modelId="{CDE32A5D-023C-4978-9137-972392273348}" type="parTrans" cxnId="{E2488CB2-7016-4A48-9858-8DF31D5C7272}">
      <dgm:prSet/>
      <dgm:spPr/>
      <dgm:t>
        <a:bodyPr/>
        <a:lstStyle/>
        <a:p>
          <a:endParaRPr lang="en-US"/>
        </a:p>
      </dgm:t>
    </dgm:pt>
    <dgm:pt modelId="{990C1145-94D9-4A77-AA53-22FDF3051571}" type="sibTrans" cxnId="{E2488CB2-7016-4A48-9858-8DF31D5C7272}">
      <dgm:prSet/>
      <dgm:spPr/>
      <dgm:t>
        <a:bodyPr/>
        <a:lstStyle/>
        <a:p>
          <a:endParaRPr lang="en-US"/>
        </a:p>
      </dgm:t>
    </dgm:pt>
    <dgm:pt modelId="{4F375437-DC16-415F-8D6D-12632BA78767}" type="pres">
      <dgm:prSet presAssocID="{DA48F86F-032C-4F8B-AFBE-5D9196D59B54}" presName="root" presStyleCnt="0">
        <dgm:presLayoutVars>
          <dgm:dir/>
          <dgm:resizeHandles val="exact"/>
        </dgm:presLayoutVars>
      </dgm:prSet>
      <dgm:spPr/>
    </dgm:pt>
    <dgm:pt modelId="{73CDAB74-D926-49C3-A54E-D10412741A19}" type="pres">
      <dgm:prSet presAssocID="{E807AF10-39E4-4F28-94FC-29DD6A541275}" presName="compNode" presStyleCnt="0"/>
      <dgm:spPr/>
    </dgm:pt>
    <dgm:pt modelId="{D196783D-4AC1-491B-9EF3-C302CA9D0A08}" type="pres">
      <dgm:prSet presAssocID="{E807AF10-39E4-4F28-94FC-29DD6A541275}" presName="bgRect" presStyleLbl="bgShp" presStyleIdx="0" presStyleCnt="4"/>
      <dgm:spPr/>
    </dgm:pt>
    <dgm:pt modelId="{9BB04D01-1A8F-4922-9A91-D2B9680408F1}" type="pres">
      <dgm:prSet presAssocID="{E807AF10-39E4-4F28-94FC-29DD6A5412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D22011A-4C10-42C3-8DF3-85AA1CBD7D30}" type="pres">
      <dgm:prSet presAssocID="{E807AF10-39E4-4F28-94FC-29DD6A541275}" presName="spaceRect" presStyleCnt="0"/>
      <dgm:spPr/>
    </dgm:pt>
    <dgm:pt modelId="{7166828D-F503-4B06-AD38-4C3337295FB3}" type="pres">
      <dgm:prSet presAssocID="{E807AF10-39E4-4F28-94FC-29DD6A541275}" presName="parTx" presStyleLbl="revTx" presStyleIdx="0" presStyleCnt="4">
        <dgm:presLayoutVars>
          <dgm:chMax val="0"/>
          <dgm:chPref val="0"/>
        </dgm:presLayoutVars>
      </dgm:prSet>
      <dgm:spPr/>
    </dgm:pt>
    <dgm:pt modelId="{729D2A31-EE28-4DAF-B50F-ACF552BE8E51}" type="pres">
      <dgm:prSet presAssocID="{37CE438E-EB4C-4B19-8849-D584232A37D2}" presName="sibTrans" presStyleCnt="0"/>
      <dgm:spPr/>
    </dgm:pt>
    <dgm:pt modelId="{3552CF7B-6900-4ED9-AF78-534E34C1BF2C}" type="pres">
      <dgm:prSet presAssocID="{27192462-8592-4BCD-A039-3F441FF5F091}" presName="compNode" presStyleCnt="0"/>
      <dgm:spPr/>
    </dgm:pt>
    <dgm:pt modelId="{5149C8D8-A272-4FA8-8576-8CFF94C3289C}" type="pres">
      <dgm:prSet presAssocID="{27192462-8592-4BCD-A039-3F441FF5F091}" presName="bgRect" presStyleLbl="bgShp" presStyleIdx="1" presStyleCnt="4"/>
      <dgm:spPr/>
    </dgm:pt>
    <dgm:pt modelId="{94B6D94C-5A53-416B-AA0E-70A2FF637236}" type="pres">
      <dgm:prSet presAssocID="{27192462-8592-4BCD-A039-3F441FF5F0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6E6E060C-2B90-4EF8-A10B-7789BE10F9BF}" type="pres">
      <dgm:prSet presAssocID="{27192462-8592-4BCD-A039-3F441FF5F091}" presName="spaceRect" presStyleCnt="0"/>
      <dgm:spPr/>
    </dgm:pt>
    <dgm:pt modelId="{28C7F984-7E73-45D8-9F59-B983BB7D60E8}" type="pres">
      <dgm:prSet presAssocID="{27192462-8592-4BCD-A039-3F441FF5F091}" presName="parTx" presStyleLbl="revTx" presStyleIdx="1" presStyleCnt="4">
        <dgm:presLayoutVars>
          <dgm:chMax val="0"/>
          <dgm:chPref val="0"/>
        </dgm:presLayoutVars>
      </dgm:prSet>
      <dgm:spPr/>
    </dgm:pt>
    <dgm:pt modelId="{27327442-588E-44FF-B107-28320D84458C}" type="pres">
      <dgm:prSet presAssocID="{A4F9F9B6-07C0-400A-BBD0-7163DF1B3705}" presName="sibTrans" presStyleCnt="0"/>
      <dgm:spPr/>
    </dgm:pt>
    <dgm:pt modelId="{B3284B3A-9AD6-4FF6-B294-00A1E5C56B9E}" type="pres">
      <dgm:prSet presAssocID="{0F02C2F5-A493-4ECB-99B0-E81ADC804BD3}" presName="compNode" presStyleCnt="0"/>
      <dgm:spPr/>
    </dgm:pt>
    <dgm:pt modelId="{0F4536F5-76B4-423F-BE87-556C87F486C4}" type="pres">
      <dgm:prSet presAssocID="{0F02C2F5-A493-4ECB-99B0-E81ADC804BD3}" presName="bgRect" presStyleLbl="bgShp" presStyleIdx="2" presStyleCnt="4"/>
      <dgm:spPr/>
    </dgm:pt>
    <dgm:pt modelId="{38456533-7D8F-4ADA-A238-9F13F455F6AA}" type="pres">
      <dgm:prSet presAssocID="{0F02C2F5-A493-4ECB-99B0-E81ADC804B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n"/>
        </a:ext>
      </dgm:extLst>
    </dgm:pt>
    <dgm:pt modelId="{914FA270-48FE-47F8-BD78-8ED269DD2338}" type="pres">
      <dgm:prSet presAssocID="{0F02C2F5-A493-4ECB-99B0-E81ADC804BD3}" presName="spaceRect" presStyleCnt="0"/>
      <dgm:spPr/>
    </dgm:pt>
    <dgm:pt modelId="{30C743EE-9E10-4377-9850-0969F29ED16B}" type="pres">
      <dgm:prSet presAssocID="{0F02C2F5-A493-4ECB-99B0-E81ADC804BD3}" presName="parTx" presStyleLbl="revTx" presStyleIdx="2" presStyleCnt="4">
        <dgm:presLayoutVars>
          <dgm:chMax val="0"/>
          <dgm:chPref val="0"/>
        </dgm:presLayoutVars>
      </dgm:prSet>
      <dgm:spPr/>
    </dgm:pt>
    <dgm:pt modelId="{90961959-5C86-4518-8F0A-58715F869333}" type="pres">
      <dgm:prSet presAssocID="{97FAE7AE-AA04-413A-8D0E-259BFCFAA01A}" presName="sibTrans" presStyleCnt="0"/>
      <dgm:spPr/>
    </dgm:pt>
    <dgm:pt modelId="{375565AE-001D-4C19-980B-16F4B07F85F7}" type="pres">
      <dgm:prSet presAssocID="{6BB7918E-B3E0-4E2D-9F28-C18D77733F86}" presName="compNode" presStyleCnt="0"/>
      <dgm:spPr/>
    </dgm:pt>
    <dgm:pt modelId="{C10F1FF2-17B7-4D73-BE69-0B6682C2B9A3}" type="pres">
      <dgm:prSet presAssocID="{6BB7918E-B3E0-4E2D-9F28-C18D77733F86}" presName="bgRect" presStyleLbl="bgShp" presStyleIdx="3" presStyleCnt="4"/>
      <dgm:spPr/>
    </dgm:pt>
    <dgm:pt modelId="{3C7F75E1-D810-4125-895A-8C94E2C95945}" type="pres">
      <dgm:prSet presAssocID="{6BB7918E-B3E0-4E2D-9F28-C18D77733F8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ad with Gears"/>
        </a:ext>
      </dgm:extLst>
    </dgm:pt>
    <dgm:pt modelId="{A04DBD06-7234-4974-962C-8F550047DFE4}" type="pres">
      <dgm:prSet presAssocID="{6BB7918E-B3E0-4E2D-9F28-C18D77733F86}" presName="spaceRect" presStyleCnt="0"/>
      <dgm:spPr/>
    </dgm:pt>
    <dgm:pt modelId="{FA9228EB-E3E1-47B3-A792-A6014F5BA15F}" type="pres">
      <dgm:prSet presAssocID="{6BB7918E-B3E0-4E2D-9F28-C18D77733F86}" presName="parTx" presStyleLbl="revTx" presStyleIdx="3" presStyleCnt="4">
        <dgm:presLayoutVars>
          <dgm:chMax val="0"/>
          <dgm:chPref val="0"/>
        </dgm:presLayoutVars>
      </dgm:prSet>
      <dgm:spPr/>
    </dgm:pt>
  </dgm:ptLst>
  <dgm:cxnLst>
    <dgm:cxn modelId="{FA3CB30E-F84C-44DA-BE39-A991BC69DE6D}" srcId="{DA48F86F-032C-4F8B-AFBE-5D9196D59B54}" destId="{27192462-8592-4BCD-A039-3F441FF5F091}" srcOrd="1" destOrd="0" parTransId="{170BCA05-6F60-42D0-A9CD-AD50329231C1}" sibTransId="{A4F9F9B6-07C0-400A-BBD0-7163DF1B3705}"/>
    <dgm:cxn modelId="{567FF334-7FA6-47F4-B043-9F2CE228A639}" srcId="{DA48F86F-032C-4F8B-AFBE-5D9196D59B54}" destId="{E807AF10-39E4-4F28-94FC-29DD6A541275}" srcOrd="0" destOrd="0" parTransId="{B580E2EA-7346-4EA3-ACAD-F59018E3B1CE}" sibTransId="{37CE438E-EB4C-4B19-8849-D584232A37D2}"/>
    <dgm:cxn modelId="{D4038D7E-0933-4AA4-B91F-234ED9BA080E}" type="presOf" srcId="{E807AF10-39E4-4F28-94FC-29DD6A541275}" destId="{7166828D-F503-4B06-AD38-4C3337295FB3}" srcOrd="0" destOrd="0" presId="urn:microsoft.com/office/officeart/2018/2/layout/IconVerticalSolidList"/>
    <dgm:cxn modelId="{A17819A5-8AF1-44ED-8796-142944C37BCA}" type="presOf" srcId="{6BB7918E-B3E0-4E2D-9F28-C18D77733F86}" destId="{FA9228EB-E3E1-47B3-A792-A6014F5BA15F}" srcOrd="0" destOrd="0" presId="urn:microsoft.com/office/officeart/2018/2/layout/IconVerticalSolidList"/>
    <dgm:cxn modelId="{4A4BF1B1-255A-457B-AF84-6D2650990058}" type="presOf" srcId="{0F02C2F5-A493-4ECB-99B0-E81ADC804BD3}" destId="{30C743EE-9E10-4377-9850-0969F29ED16B}" srcOrd="0" destOrd="0" presId="urn:microsoft.com/office/officeart/2018/2/layout/IconVerticalSolidList"/>
    <dgm:cxn modelId="{E2488CB2-7016-4A48-9858-8DF31D5C7272}" srcId="{DA48F86F-032C-4F8B-AFBE-5D9196D59B54}" destId="{6BB7918E-B3E0-4E2D-9F28-C18D77733F86}" srcOrd="3" destOrd="0" parTransId="{CDE32A5D-023C-4978-9137-972392273348}" sibTransId="{990C1145-94D9-4A77-AA53-22FDF3051571}"/>
    <dgm:cxn modelId="{8380FCC8-BFD7-4063-93F4-EFB574A27741}" type="presOf" srcId="{DA48F86F-032C-4F8B-AFBE-5D9196D59B54}" destId="{4F375437-DC16-415F-8D6D-12632BA78767}" srcOrd="0" destOrd="0" presId="urn:microsoft.com/office/officeart/2018/2/layout/IconVerticalSolidList"/>
    <dgm:cxn modelId="{161692E6-033D-481B-AE50-8B89BE3F1AC0}" type="presOf" srcId="{27192462-8592-4BCD-A039-3F441FF5F091}" destId="{28C7F984-7E73-45D8-9F59-B983BB7D60E8}" srcOrd="0" destOrd="0" presId="urn:microsoft.com/office/officeart/2018/2/layout/IconVerticalSolidList"/>
    <dgm:cxn modelId="{B16E38F5-4A13-405D-B1DE-7F860D5E1113}" srcId="{DA48F86F-032C-4F8B-AFBE-5D9196D59B54}" destId="{0F02C2F5-A493-4ECB-99B0-E81ADC804BD3}" srcOrd="2" destOrd="0" parTransId="{628F26FC-65C5-4EFA-8A64-CB4BDFFD2B83}" sibTransId="{97FAE7AE-AA04-413A-8D0E-259BFCFAA01A}"/>
    <dgm:cxn modelId="{84664AC2-E453-4BAD-A569-C389B56786B2}" type="presParOf" srcId="{4F375437-DC16-415F-8D6D-12632BA78767}" destId="{73CDAB74-D926-49C3-A54E-D10412741A19}" srcOrd="0" destOrd="0" presId="urn:microsoft.com/office/officeart/2018/2/layout/IconVerticalSolidList"/>
    <dgm:cxn modelId="{4DACDD23-8BE0-46FD-A1EF-89A45F22448A}" type="presParOf" srcId="{73CDAB74-D926-49C3-A54E-D10412741A19}" destId="{D196783D-4AC1-491B-9EF3-C302CA9D0A08}" srcOrd="0" destOrd="0" presId="urn:microsoft.com/office/officeart/2018/2/layout/IconVerticalSolidList"/>
    <dgm:cxn modelId="{3D08BE86-FDC1-4B1E-9AB1-F382FD406967}" type="presParOf" srcId="{73CDAB74-D926-49C3-A54E-D10412741A19}" destId="{9BB04D01-1A8F-4922-9A91-D2B9680408F1}" srcOrd="1" destOrd="0" presId="urn:microsoft.com/office/officeart/2018/2/layout/IconVerticalSolidList"/>
    <dgm:cxn modelId="{BEA497BF-E254-46F2-B495-2B7A4DB2BCA2}" type="presParOf" srcId="{73CDAB74-D926-49C3-A54E-D10412741A19}" destId="{AD22011A-4C10-42C3-8DF3-85AA1CBD7D30}" srcOrd="2" destOrd="0" presId="urn:microsoft.com/office/officeart/2018/2/layout/IconVerticalSolidList"/>
    <dgm:cxn modelId="{7FAD1ABF-7DB7-4CCC-A7AB-F9F387094296}" type="presParOf" srcId="{73CDAB74-D926-49C3-A54E-D10412741A19}" destId="{7166828D-F503-4B06-AD38-4C3337295FB3}" srcOrd="3" destOrd="0" presId="urn:microsoft.com/office/officeart/2018/2/layout/IconVerticalSolidList"/>
    <dgm:cxn modelId="{83402A36-7BF6-4D7F-AF56-FD34694C26F4}" type="presParOf" srcId="{4F375437-DC16-415F-8D6D-12632BA78767}" destId="{729D2A31-EE28-4DAF-B50F-ACF552BE8E51}" srcOrd="1" destOrd="0" presId="urn:microsoft.com/office/officeart/2018/2/layout/IconVerticalSolidList"/>
    <dgm:cxn modelId="{C101B6D0-3547-4715-9F48-5D8F4B07B606}" type="presParOf" srcId="{4F375437-DC16-415F-8D6D-12632BA78767}" destId="{3552CF7B-6900-4ED9-AF78-534E34C1BF2C}" srcOrd="2" destOrd="0" presId="urn:microsoft.com/office/officeart/2018/2/layout/IconVerticalSolidList"/>
    <dgm:cxn modelId="{B97749DA-3885-43F0-9700-A360801AFF5F}" type="presParOf" srcId="{3552CF7B-6900-4ED9-AF78-534E34C1BF2C}" destId="{5149C8D8-A272-4FA8-8576-8CFF94C3289C}" srcOrd="0" destOrd="0" presId="urn:microsoft.com/office/officeart/2018/2/layout/IconVerticalSolidList"/>
    <dgm:cxn modelId="{6059A88F-D871-44E7-90B6-04CE9E983E54}" type="presParOf" srcId="{3552CF7B-6900-4ED9-AF78-534E34C1BF2C}" destId="{94B6D94C-5A53-416B-AA0E-70A2FF637236}" srcOrd="1" destOrd="0" presId="urn:microsoft.com/office/officeart/2018/2/layout/IconVerticalSolidList"/>
    <dgm:cxn modelId="{19844DD5-4C78-4072-8003-0CAA3BCD0F5A}" type="presParOf" srcId="{3552CF7B-6900-4ED9-AF78-534E34C1BF2C}" destId="{6E6E060C-2B90-4EF8-A10B-7789BE10F9BF}" srcOrd="2" destOrd="0" presId="urn:microsoft.com/office/officeart/2018/2/layout/IconVerticalSolidList"/>
    <dgm:cxn modelId="{8749FD3A-8724-4A47-90C4-D16FB1D92385}" type="presParOf" srcId="{3552CF7B-6900-4ED9-AF78-534E34C1BF2C}" destId="{28C7F984-7E73-45D8-9F59-B983BB7D60E8}" srcOrd="3" destOrd="0" presId="urn:microsoft.com/office/officeart/2018/2/layout/IconVerticalSolidList"/>
    <dgm:cxn modelId="{BF710D89-69FF-4E31-A9B6-ADE60104A588}" type="presParOf" srcId="{4F375437-DC16-415F-8D6D-12632BA78767}" destId="{27327442-588E-44FF-B107-28320D84458C}" srcOrd="3" destOrd="0" presId="urn:microsoft.com/office/officeart/2018/2/layout/IconVerticalSolidList"/>
    <dgm:cxn modelId="{D5C9EC37-5999-40FD-B366-A6D459F6295A}" type="presParOf" srcId="{4F375437-DC16-415F-8D6D-12632BA78767}" destId="{B3284B3A-9AD6-4FF6-B294-00A1E5C56B9E}" srcOrd="4" destOrd="0" presId="urn:microsoft.com/office/officeart/2018/2/layout/IconVerticalSolidList"/>
    <dgm:cxn modelId="{926C23EF-DFE9-43DA-A0B3-A8A63339325A}" type="presParOf" srcId="{B3284B3A-9AD6-4FF6-B294-00A1E5C56B9E}" destId="{0F4536F5-76B4-423F-BE87-556C87F486C4}" srcOrd="0" destOrd="0" presId="urn:microsoft.com/office/officeart/2018/2/layout/IconVerticalSolidList"/>
    <dgm:cxn modelId="{3A20E2EA-DA71-4D71-903A-07183BADF0B0}" type="presParOf" srcId="{B3284B3A-9AD6-4FF6-B294-00A1E5C56B9E}" destId="{38456533-7D8F-4ADA-A238-9F13F455F6AA}" srcOrd="1" destOrd="0" presId="urn:microsoft.com/office/officeart/2018/2/layout/IconVerticalSolidList"/>
    <dgm:cxn modelId="{C0AD9305-4040-4898-82C6-68953EF447B9}" type="presParOf" srcId="{B3284B3A-9AD6-4FF6-B294-00A1E5C56B9E}" destId="{914FA270-48FE-47F8-BD78-8ED269DD2338}" srcOrd="2" destOrd="0" presId="urn:microsoft.com/office/officeart/2018/2/layout/IconVerticalSolidList"/>
    <dgm:cxn modelId="{5470F68F-DD62-496E-858A-0A9B9DEAC741}" type="presParOf" srcId="{B3284B3A-9AD6-4FF6-B294-00A1E5C56B9E}" destId="{30C743EE-9E10-4377-9850-0969F29ED16B}" srcOrd="3" destOrd="0" presId="urn:microsoft.com/office/officeart/2018/2/layout/IconVerticalSolidList"/>
    <dgm:cxn modelId="{D146EEFC-A8C8-4669-97BA-05DB2B563A82}" type="presParOf" srcId="{4F375437-DC16-415F-8D6D-12632BA78767}" destId="{90961959-5C86-4518-8F0A-58715F869333}" srcOrd="5" destOrd="0" presId="urn:microsoft.com/office/officeart/2018/2/layout/IconVerticalSolidList"/>
    <dgm:cxn modelId="{AD631D02-D6AA-4BE4-9A90-49180C86C424}" type="presParOf" srcId="{4F375437-DC16-415F-8D6D-12632BA78767}" destId="{375565AE-001D-4C19-980B-16F4B07F85F7}" srcOrd="6" destOrd="0" presId="urn:microsoft.com/office/officeart/2018/2/layout/IconVerticalSolidList"/>
    <dgm:cxn modelId="{DAAF69CF-2826-4FA9-AA6A-48F8A6B4A6FA}" type="presParOf" srcId="{375565AE-001D-4C19-980B-16F4B07F85F7}" destId="{C10F1FF2-17B7-4D73-BE69-0B6682C2B9A3}" srcOrd="0" destOrd="0" presId="urn:microsoft.com/office/officeart/2018/2/layout/IconVerticalSolidList"/>
    <dgm:cxn modelId="{8C4CA6A4-1129-4C7B-A53F-D3BD6E90639B}" type="presParOf" srcId="{375565AE-001D-4C19-980B-16F4B07F85F7}" destId="{3C7F75E1-D810-4125-895A-8C94E2C95945}" srcOrd="1" destOrd="0" presId="urn:microsoft.com/office/officeart/2018/2/layout/IconVerticalSolidList"/>
    <dgm:cxn modelId="{3763E468-11B3-4257-9777-7664F98BB43B}" type="presParOf" srcId="{375565AE-001D-4C19-980B-16F4B07F85F7}" destId="{A04DBD06-7234-4974-962C-8F550047DFE4}" srcOrd="2" destOrd="0" presId="urn:microsoft.com/office/officeart/2018/2/layout/IconVerticalSolidList"/>
    <dgm:cxn modelId="{A498FEBE-BCB4-4A36-8909-B987E36F6579}" type="presParOf" srcId="{375565AE-001D-4C19-980B-16F4B07F85F7}" destId="{FA9228EB-E3E1-47B3-A792-A6014F5BA15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F4785-B9F3-49FE-B692-AB6B97D9EDD5}"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2CA8A1EE-1D8A-4A85-94D7-7F28F7796EAB}">
      <dgm:prSet/>
      <dgm:spPr/>
      <dgm:t>
        <a:bodyPr/>
        <a:lstStyle/>
        <a:p>
          <a:r>
            <a:rPr lang="en-US"/>
            <a:t>It's unlikely that every one of these strategies will fit your own circumstances</a:t>
          </a:r>
        </a:p>
      </dgm:t>
    </dgm:pt>
    <dgm:pt modelId="{343C9E32-B80F-4F91-B071-35AB655B23C5}" type="parTrans" cxnId="{73ED4118-FA44-4D62-829B-2CD12506A72D}">
      <dgm:prSet/>
      <dgm:spPr/>
      <dgm:t>
        <a:bodyPr/>
        <a:lstStyle/>
        <a:p>
          <a:endParaRPr lang="en-US"/>
        </a:p>
      </dgm:t>
    </dgm:pt>
    <dgm:pt modelId="{5D53E25C-0EF9-4E29-8D13-1B7381533615}" type="sibTrans" cxnId="{73ED4118-FA44-4D62-829B-2CD12506A72D}">
      <dgm:prSet/>
      <dgm:spPr/>
      <dgm:t>
        <a:bodyPr/>
        <a:lstStyle/>
        <a:p>
          <a:endParaRPr lang="en-US"/>
        </a:p>
      </dgm:t>
    </dgm:pt>
    <dgm:pt modelId="{CEA86C30-C2FF-4FC1-95A1-DB26C123B0F6}">
      <dgm:prSet/>
      <dgm:spPr/>
      <dgm:t>
        <a:bodyPr/>
        <a:lstStyle/>
        <a:p>
          <a:r>
            <a:rPr lang="en-US"/>
            <a:t>However, some of these strategies are sure to help!</a:t>
          </a:r>
        </a:p>
      </dgm:t>
    </dgm:pt>
    <dgm:pt modelId="{73279078-4BD8-4002-81A4-59512AE7A26F}" type="parTrans" cxnId="{B409953D-DB24-44B9-9681-39176969B265}">
      <dgm:prSet/>
      <dgm:spPr/>
      <dgm:t>
        <a:bodyPr/>
        <a:lstStyle/>
        <a:p>
          <a:endParaRPr lang="en-US"/>
        </a:p>
      </dgm:t>
    </dgm:pt>
    <dgm:pt modelId="{AC1CB1B7-858D-458E-8322-8D2BE20E74B0}" type="sibTrans" cxnId="{B409953D-DB24-44B9-9681-39176969B265}">
      <dgm:prSet/>
      <dgm:spPr/>
      <dgm:t>
        <a:bodyPr/>
        <a:lstStyle/>
        <a:p>
          <a:endParaRPr lang="en-US"/>
        </a:p>
      </dgm:t>
    </dgm:pt>
    <dgm:pt modelId="{B457203C-6F24-4F2D-8732-05173B8DAF6B}" type="pres">
      <dgm:prSet presAssocID="{8D9F4785-B9F3-49FE-B692-AB6B97D9EDD5}" presName="hierChild1" presStyleCnt="0">
        <dgm:presLayoutVars>
          <dgm:chPref val="1"/>
          <dgm:dir/>
          <dgm:animOne val="branch"/>
          <dgm:animLvl val="lvl"/>
          <dgm:resizeHandles/>
        </dgm:presLayoutVars>
      </dgm:prSet>
      <dgm:spPr/>
    </dgm:pt>
    <dgm:pt modelId="{EE3C8888-60D7-441B-AF3B-EACE872816EA}" type="pres">
      <dgm:prSet presAssocID="{2CA8A1EE-1D8A-4A85-94D7-7F28F7796EAB}" presName="hierRoot1" presStyleCnt="0"/>
      <dgm:spPr/>
    </dgm:pt>
    <dgm:pt modelId="{039DB5A9-7AFB-4B40-8FA2-323B1E68C335}" type="pres">
      <dgm:prSet presAssocID="{2CA8A1EE-1D8A-4A85-94D7-7F28F7796EAB}" presName="composite" presStyleCnt="0"/>
      <dgm:spPr/>
    </dgm:pt>
    <dgm:pt modelId="{75B8084A-B4C2-4DD6-B615-9C1130D3FC03}" type="pres">
      <dgm:prSet presAssocID="{2CA8A1EE-1D8A-4A85-94D7-7F28F7796EAB}" presName="background" presStyleLbl="node0" presStyleIdx="0" presStyleCnt="2"/>
      <dgm:spPr/>
    </dgm:pt>
    <dgm:pt modelId="{2CDF9192-DE5C-4D57-96EA-27F6CAB503F2}" type="pres">
      <dgm:prSet presAssocID="{2CA8A1EE-1D8A-4A85-94D7-7F28F7796EAB}" presName="text" presStyleLbl="fgAcc0" presStyleIdx="0" presStyleCnt="2">
        <dgm:presLayoutVars>
          <dgm:chPref val="3"/>
        </dgm:presLayoutVars>
      </dgm:prSet>
      <dgm:spPr/>
    </dgm:pt>
    <dgm:pt modelId="{E372EF8F-43CA-44FD-BD96-E9A632C53AFE}" type="pres">
      <dgm:prSet presAssocID="{2CA8A1EE-1D8A-4A85-94D7-7F28F7796EAB}" presName="hierChild2" presStyleCnt="0"/>
      <dgm:spPr/>
    </dgm:pt>
    <dgm:pt modelId="{F7F30F57-0D1D-4606-A8C8-DF50A71799B6}" type="pres">
      <dgm:prSet presAssocID="{CEA86C30-C2FF-4FC1-95A1-DB26C123B0F6}" presName="hierRoot1" presStyleCnt="0"/>
      <dgm:spPr/>
    </dgm:pt>
    <dgm:pt modelId="{2609ED6F-01B5-4424-B160-6B07C9521C39}" type="pres">
      <dgm:prSet presAssocID="{CEA86C30-C2FF-4FC1-95A1-DB26C123B0F6}" presName="composite" presStyleCnt="0"/>
      <dgm:spPr/>
    </dgm:pt>
    <dgm:pt modelId="{D56863C8-46FE-4823-8803-B9410E27C404}" type="pres">
      <dgm:prSet presAssocID="{CEA86C30-C2FF-4FC1-95A1-DB26C123B0F6}" presName="background" presStyleLbl="node0" presStyleIdx="1" presStyleCnt="2"/>
      <dgm:spPr/>
    </dgm:pt>
    <dgm:pt modelId="{C9668950-3FDF-42BF-A4C7-C2B79720B03F}" type="pres">
      <dgm:prSet presAssocID="{CEA86C30-C2FF-4FC1-95A1-DB26C123B0F6}" presName="text" presStyleLbl="fgAcc0" presStyleIdx="1" presStyleCnt="2">
        <dgm:presLayoutVars>
          <dgm:chPref val="3"/>
        </dgm:presLayoutVars>
      </dgm:prSet>
      <dgm:spPr/>
    </dgm:pt>
    <dgm:pt modelId="{1F9EBFFC-F593-4272-B5F6-60BB0025A751}" type="pres">
      <dgm:prSet presAssocID="{CEA86C30-C2FF-4FC1-95A1-DB26C123B0F6}" presName="hierChild2" presStyleCnt="0"/>
      <dgm:spPr/>
    </dgm:pt>
  </dgm:ptLst>
  <dgm:cxnLst>
    <dgm:cxn modelId="{73ED4118-FA44-4D62-829B-2CD12506A72D}" srcId="{8D9F4785-B9F3-49FE-B692-AB6B97D9EDD5}" destId="{2CA8A1EE-1D8A-4A85-94D7-7F28F7796EAB}" srcOrd="0" destOrd="0" parTransId="{343C9E32-B80F-4F91-B071-35AB655B23C5}" sibTransId="{5D53E25C-0EF9-4E29-8D13-1B7381533615}"/>
    <dgm:cxn modelId="{B409953D-DB24-44B9-9681-39176969B265}" srcId="{8D9F4785-B9F3-49FE-B692-AB6B97D9EDD5}" destId="{CEA86C30-C2FF-4FC1-95A1-DB26C123B0F6}" srcOrd="1" destOrd="0" parTransId="{73279078-4BD8-4002-81A4-59512AE7A26F}" sibTransId="{AC1CB1B7-858D-458E-8322-8D2BE20E74B0}"/>
    <dgm:cxn modelId="{4994EC8D-4E82-479C-B358-47F8D60428E7}" type="presOf" srcId="{2CA8A1EE-1D8A-4A85-94D7-7F28F7796EAB}" destId="{2CDF9192-DE5C-4D57-96EA-27F6CAB503F2}" srcOrd="0" destOrd="0" presId="urn:microsoft.com/office/officeart/2005/8/layout/hierarchy1"/>
    <dgm:cxn modelId="{FA7FD3C0-FD8F-442C-8901-31DA8F81ACEF}" type="presOf" srcId="{CEA86C30-C2FF-4FC1-95A1-DB26C123B0F6}" destId="{C9668950-3FDF-42BF-A4C7-C2B79720B03F}" srcOrd="0" destOrd="0" presId="urn:microsoft.com/office/officeart/2005/8/layout/hierarchy1"/>
    <dgm:cxn modelId="{F3648CCD-43F9-466F-8F7E-B2F6E30A1BE7}" type="presOf" srcId="{8D9F4785-B9F3-49FE-B692-AB6B97D9EDD5}" destId="{B457203C-6F24-4F2D-8732-05173B8DAF6B}" srcOrd="0" destOrd="0" presId="urn:microsoft.com/office/officeart/2005/8/layout/hierarchy1"/>
    <dgm:cxn modelId="{73D46BFF-688A-4E22-A126-6A506BB9495F}" type="presParOf" srcId="{B457203C-6F24-4F2D-8732-05173B8DAF6B}" destId="{EE3C8888-60D7-441B-AF3B-EACE872816EA}" srcOrd="0" destOrd="0" presId="urn:microsoft.com/office/officeart/2005/8/layout/hierarchy1"/>
    <dgm:cxn modelId="{E9C3F741-6067-48F5-B159-5D15B9224D7F}" type="presParOf" srcId="{EE3C8888-60D7-441B-AF3B-EACE872816EA}" destId="{039DB5A9-7AFB-4B40-8FA2-323B1E68C335}" srcOrd="0" destOrd="0" presId="urn:microsoft.com/office/officeart/2005/8/layout/hierarchy1"/>
    <dgm:cxn modelId="{60CCB716-295E-44D0-BF60-2753152B91A5}" type="presParOf" srcId="{039DB5A9-7AFB-4B40-8FA2-323B1E68C335}" destId="{75B8084A-B4C2-4DD6-B615-9C1130D3FC03}" srcOrd="0" destOrd="0" presId="urn:microsoft.com/office/officeart/2005/8/layout/hierarchy1"/>
    <dgm:cxn modelId="{A372E120-1D8A-40D8-9720-98C45AAA09A3}" type="presParOf" srcId="{039DB5A9-7AFB-4B40-8FA2-323B1E68C335}" destId="{2CDF9192-DE5C-4D57-96EA-27F6CAB503F2}" srcOrd="1" destOrd="0" presId="urn:microsoft.com/office/officeart/2005/8/layout/hierarchy1"/>
    <dgm:cxn modelId="{9F9F5BCE-44EA-48E6-B3F2-64FCC4A02B39}" type="presParOf" srcId="{EE3C8888-60D7-441B-AF3B-EACE872816EA}" destId="{E372EF8F-43CA-44FD-BD96-E9A632C53AFE}" srcOrd="1" destOrd="0" presId="urn:microsoft.com/office/officeart/2005/8/layout/hierarchy1"/>
    <dgm:cxn modelId="{D837417B-4DC1-4767-BEEF-BD33178F79B3}" type="presParOf" srcId="{B457203C-6F24-4F2D-8732-05173B8DAF6B}" destId="{F7F30F57-0D1D-4606-A8C8-DF50A71799B6}" srcOrd="1" destOrd="0" presId="urn:microsoft.com/office/officeart/2005/8/layout/hierarchy1"/>
    <dgm:cxn modelId="{952602A7-0EE6-42F9-925E-46F529FFF54C}" type="presParOf" srcId="{F7F30F57-0D1D-4606-A8C8-DF50A71799B6}" destId="{2609ED6F-01B5-4424-B160-6B07C9521C39}" srcOrd="0" destOrd="0" presId="urn:microsoft.com/office/officeart/2005/8/layout/hierarchy1"/>
    <dgm:cxn modelId="{DD239109-C885-4611-9BBE-BA8F2AC9D5A5}" type="presParOf" srcId="{2609ED6F-01B5-4424-B160-6B07C9521C39}" destId="{D56863C8-46FE-4823-8803-B9410E27C404}" srcOrd="0" destOrd="0" presId="urn:microsoft.com/office/officeart/2005/8/layout/hierarchy1"/>
    <dgm:cxn modelId="{E2227DA4-F3BB-48F6-94BA-0F3748A186C1}" type="presParOf" srcId="{2609ED6F-01B5-4424-B160-6B07C9521C39}" destId="{C9668950-3FDF-42BF-A4C7-C2B79720B03F}" srcOrd="1" destOrd="0" presId="urn:microsoft.com/office/officeart/2005/8/layout/hierarchy1"/>
    <dgm:cxn modelId="{469EA8DA-D2F6-483C-9B47-C1989F7955C3}" type="presParOf" srcId="{F7F30F57-0D1D-4606-A8C8-DF50A71799B6}" destId="{1F9EBFFC-F593-4272-B5F6-60BB0025A75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4616B-7803-42C0-94C2-54F4AD97F8A2}" type="doc">
      <dgm:prSet loTypeId="urn:microsoft.com/office/officeart/2016/7/layout/BasicLinearProcessNumbered" loCatId="process" qsTypeId="urn:microsoft.com/office/officeart/2005/8/quickstyle/simple3" qsCatId="simple" csTypeId="urn:microsoft.com/office/officeart/2005/8/colors/colorful5" csCatId="colorful"/>
      <dgm:spPr/>
      <dgm:t>
        <a:bodyPr/>
        <a:lstStyle/>
        <a:p>
          <a:endParaRPr lang="en-US"/>
        </a:p>
      </dgm:t>
    </dgm:pt>
    <dgm:pt modelId="{216B768B-6638-4AD9-8550-23AAC80FE237}">
      <dgm:prSet custT="1"/>
      <dgm:spPr/>
      <dgm:t>
        <a:bodyPr/>
        <a:lstStyle/>
        <a:p>
          <a:r>
            <a:rPr lang="en-US" sz="2400" dirty="0"/>
            <a:t>If getting up earlier fits in with your situation, start slowly</a:t>
          </a:r>
        </a:p>
      </dgm:t>
    </dgm:pt>
    <dgm:pt modelId="{02C842E0-1141-4599-B96B-377537E34237}" type="parTrans" cxnId="{4BD3BDDE-72FA-4DCD-8DEB-0DEC6685970E}">
      <dgm:prSet/>
      <dgm:spPr/>
      <dgm:t>
        <a:bodyPr/>
        <a:lstStyle/>
        <a:p>
          <a:endParaRPr lang="en-US"/>
        </a:p>
      </dgm:t>
    </dgm:pt>
    <dgm:pt modelId="{1CF2EF57-44AC-4BAB-AEAA-D73D4D1D1047}" type="sibTrans" cxnId="{4BD3BDDE-72FA-4DCD-8DEB-0DEC6685970E}">
      <dgm:prSet phldrT="1" phldr="0"/>
      <dgm:spPr/>
      <dgm:t>
        <a:bodyPr/>
        <a:lstStyle/>
        <a:p>
          <a:r>
            <a:rPr lang="en-US"/>
            <a:t>1</a:t>
          </a:r>
        </a:p>
      </dgm:t>
    </dgm:pt>
    <dgm:pt modelId="{4C645E19-1B89-47F6-972B-1F443108CF36}">
      <dgm:prSet custT="1"/>
      <dgm:spPr/>
      <dgm:t>
        <a:bodyPr/>
        <a:lstStyle/>
        <a:p>
          <a:r>
            <a:rPr lang="en-US" sz="1800" dirty="0"/>
            <a:t>Begin by getting up 10-15 minutes early, and then add another 10-15 minutes every week or two</a:t>
          </a:r>
        </a:p>
      </dgm:t>
    </dgm:pt>
    <dgm:pt modelId="{C4985095-C538-427D-A516-B5F5E75B3FDD}" type="parTrans" cxnId="{36AB8AF5-E805-4940-9775-5DC481AAD770}">
      <dgm:prSet/>
      <dgm:spPr/>
      <dgm:t>
        <a:bodyPr/>
        <a:lstStyle/>
        <a:p>
          <a:endParaRPr lang="en-US"/>
        </a:p>
      </dgm:t>
    </dgm:pt>
    <dgm:pt modelId="{FD127CB6-9BD3-4537-806D-3A675C169262}" type="sibTrans" cxnId="{36AB8AF5-E805-4940-9775-5DC481AAD770}">
      <dgm:prSet phldrT="2" phldr="0"/>
      <dgm:spPr/>
      <dgm:t>
        <a:bodyPr/>
        <a:lstStyle/>
        <a:p>
          <a:r>
            <a:rPr lang="en-US"/>
            <a:t>2</a:t>
          </a:r>
        </a:p>
      </dgm:t>
    </dgm:pt>
    <dgm:pt modelId="{4B1D5416-80A3-46AD-BF3B-48473DD420FA}">
      <dgm:prSet custT="1"/>
      <dgm:spPr/>
      <dgm:t>
        <a:bodyPr/>
        <a:lstStyle/>
        <a:p>
          <a:r>
            <a:rPr lang="en-US" sz="2000" dirty="0"/>
            <a:t>In a month, you'll be getting up an hour earlier – that's seven extra hours of quality time a week! </a:t>
          </a:r>
        </a:p>
      </dgm:t>
    </dgm:pt>
    <dgm:pt modelId="{D9B07F90-9382-4FA5-B6BF-BD92E4642CAF}" type="parTrans" cxnId="{419A0525-ECEE-4D4D-B4C9-08DA3D9117D6}">
      <dgm:prSet/>
      <dgm:spPr/>
      <dgm:t>
        <a:bodyPr/>
        <a:lstStyle/>
        <a:p>
          <a:endParaRPr lang="en-US"/>
        </a:p>
      </dgm:t>
    </dgm:pt>
    <dgm:pt modelId="{B774E4E1-CD96-4953-87B3-09DB0778B063}" type="sibTrans" cxnId="{419A0525-ECEE-4D4D-B4C9-08DA3D9117D6}">
      <dgm:prSet phldrT="3" phldr="0"/>
      <dgm:spPr/>
      <dgm:t>
        <a:bodyPr/>
        <a:lstStyle/>
        <a:p>
          <a:r>
            <a:rPr lang="en-US"/>
            <a:t>3</a:t>
          </a:r>
        </a:p>
      </dgm:t>
    </dgm:pt>
    <dgm:pt modelId="{17DB27C2-DD6C-4B4F-8C4F-6854E66FA5F8}">
      <dgm:prSet custT="1"/>
      <dgm:spPr/>
      <dgm:t>
        <a:bodyPr/>
        <a:lstStyle/>
        <a:p>
          <a:r>
            <a:rPr lang="en-US" sz="2400" dirty="0"/>
            <a:t>Just make sure that you're getting enough good-quality sleep</a:t>
          </a:r>
        </a:p>
      </dgm:t>
    </dgm:pt>
    <dgm:pt modelId="{597622DA-6B3E-4C49-A1DB-F9F14D4E88CA}" type="parTrans" cxnId="{7717F73A-5DD9-4C1F-8761-ECA759927EEE}">
      <dgm:prSet/>
      <dgm:spPr/>
      <dgm:t>
        <a:bodyPr/>
        <a:lstStyle/>
        <a:p>
          <a:endParaRPr lang="en-US"/>
        </a:p>
      </dgm:t>
    </dgm:pt>
    <dgm:pt modelId="{DC2A7BC2-4ACA-4FA9-A01A-ED57D34543C3}" type="sibTrans" cxnId="{7717F73A-5DD9-4C1F-8761-ECA759927EEE}">
      <dgm:prSet phldrT="4" phldr="0"/>
      <dgm:spPr/>
      <dgm:t>
        <a:bodyPr/>
        <a:lstStyle/>
        <a:p>
          <a:r>
            <a:rPr lang="en-US"/>
            <a:t>4</a:t>
          </a:r>
        </a:p>
      </dgm:t>
    </dgm:pt>
    <dgm:pt modelId="{8A4975E7-8334-47CC-A3C0-77BB40DB9192}" type="pres">
      <dgm:prSet presAssocID="{2DB4616B-7803-42C0-94C2-54F4AD97F8A2}" presName="Name0" presStyleCnt="0">
        <dgm:presLayoutVars>
          <dgm:animLvl val="lvl"/>
          <dgm:resizeHandles val="exact"/>
        </dgm:presLayoutVars>
      </dgm:prSet>
      <dgm:spPr/>
    </dgm:pt>
    <dgm:pt modelId="{97241F6A-B85A-4DD5-B790-7C224C064A1A}" type="pres">
      <dgm:prSet presAssocID="{216B768B-6638-4AD9-8550-23AAC80FE237}" presName="compositeNode" presStyleCnt="0">
        <dgm:presLayoutVars>
          <dgm:bulletEnabled val="1"/>
        </dgm:presLayoutVars>
      </dgm:prSet>
      <dgm:spPr/>
    </dgm:pt>
    <dgm:pt modelId="{C4AC00E5-9F7B-4C11-82EA-F3C9CECF2958}" type="pres">
      <dgm:prSet presAssocID="{216B768B-6638-4AD9-8550-23AAC80FE237}" presName="bgRect" presStyleLbl="bgAccFollowNode1" presStyleIdx="0" presStyleCnt="4" custLinFactNeighborX="-144" custLinFactNeighborY="-1619"/>
      <dgm:spPr/>
    </dgm:pt>
    <dgm:pt modelId="{AEBDFC16-FB7F-45F3-A066-6B1E9349C196}" type="pres">
      <dgm:prSet presAssocID="{1CF2EF57-44AC-4BAB-AEAA-D73D4D1D1047}" presName="sibTransNodeCircle" presStyleLbl="alignNode1" presStyleIdx="0" presStyleCnt="8">
        <dgm:presLayoutVars>
          <dgm:chMax val="0"/>
          <dgm:bulletEnabled/>
        </dgm:presLayoutVars>
      </dgm:prSet>
      <dgm:spPr/>
    </dgm:pt>
    <dgm:pt modelId="{0E31492F-F05A-4A44-B75E-D78516050517}" type="pres">
      <dgm:prSet presAssocID="{216B768B-6638-4AD9-8550-23AAC80FE237}" presName="bottomLine" presStyleLbl="alignNode1" presStyleIdx="1" presStyleCnt="8">
        <dgm:presLayoutVars/>
      </dgm:prSet>
      <dgm:spPr/>
    </dgm:pt>
    <dgm:pt modelId="{B1EE05EA-0FD0-4072-86E5-B416443576B5}" type="pres">
      <dgm:prSet presAssocID="{216B768B-6638-4AD9-8550-23AAC80FE237}" presName="nodeText" presStyleLbl="bgAccFollowNode1" presStyleIdx="0" presStyleCnt="4">
        <dgm:presLayoutVars>
          <dgm:bulletEnabled val="1"/>
        </dgm:presLayoutVars>
      </dgm:prSet>
      <dgm:spPr/>
    </dgm:pt>
    <dgm:pt modelId="{1D57898E-D8F1-47F6-BCC2-157256F1DDD4}" type="pres">
      <dgm:prSet presAssocID="{1CF2EF57-44AC-4BAB-AEAA-D73D4D1D1047}" presName="sibTrans" presStyleCnt="0"/>
      <dgm:spPr/>
    </dgm:pt>
    <dgm:pt modelId="{412BDBC2-E8CA-4961-830A-D68C1721631A}" type="pres">
      <dgm:prSet presAssocID="{4C645E19-1B89-47F6-972B-1F443108CF36}" presName="compositeNode" presStyleCnt="0">
        <dgm:presLayoutVars>
          <dgm:bulletEnabled val="1"/>
        </dgm:presLayoutVars>
      </dgm:prSet>
      <dgm:spPr/>
    </dgm:pt>
    <dgm:pt modelId="{928604EA-93AF-4D0F-9808-996C1601D3D4}" type="pres">
      <dgm:prSet presAssocID="{4C645E19-1B89-47F6-972B-1F443108CF36}" presName="bgRect" presStyleLbl="bgAccFollowNode1" presStyleIdx="1" presStyleCnt="4"/>
      <dgm:spPr/>
    </dgm:pt>
    <dgm:pt modelId="{A5F2A93B-26EB-4B4C-A385-2A57BBD170B3}" type="pres">
      <dgm:prSet presAssocID="{FD127CB6-9BD3-4537-806D-3A675C169262}" presName="sibTransNodeCircle" presStyleLbl="alignNode1" presStyleIdx="2" presStyleCnt="8">
        <dgm:presLayoutVars>
          <dgm:chMax val="0"/>
          <dgm:bulletEnabled/>
        </dgm:presLayoutVars>
      </dgm:prSet>
      <dgm:spPr/>
    </dgm:pt>
    <dgm:pt modelId="{5062A31F-08A5-4575-BAA4-36B7BFFF187E}" type="pres">
      <dgm:prSet presAssocID="{4C645E19-1B89-47F6-972B-1F443108CF36}" presName="bottomLine" presStyleLbl="alignNode1" presStyleIdx="3" presStyleCnt="8">
        <dgm:presLayoutVars/>
      </dgm:prSet>
      <dgm:spPr/>
    </dgm:pt>
    <dgm:pt modelId="{877402F6-B667-4D99-8998-854601F0DD60}" type="pres">
      <dgm:prSet presAssocID="{4C645E19-1B89-47F6-972B-1F443108CF36}" presName="nodeText" presStyleLbl="bgAccFollowNode1" presStyleIdx="1" presStyleCnt="4">
        <dgm:presLayoutVars>
          <dgm:bulletEnabled val="1"/>
        </dgm:presLayoutVars>
      </dgm:prSet>
      <dgm:spPr/>
    </dgm:pt>
    <dgm:pt modelId="{79E2B113-0DE7-4C0F-8111-1C47B3406232}" type="pres">
      <dgm:prSet presAssocID="{FD127CB6-9BD3-4537-806D-3A675C169262}" presName="sibTrans" presStyleCnt="0"/>
      <dgm:spPr/>
    </dgm:pt>
    <dgm:pt modelId="{23D5E8BA-EFC1-4B5E-8888-82A97792D78F}" type="pres">
      <dgm:prSet presAssocID="{4B1D5416-80A3-46AD-BF3B-48473DD420FA}" presName="compositeNode" presStyleCnt="0">
        <dgm:presLayoutVars>
          <dgm:bulletEnabled val="1"/>
        </dgm:presLayoutVars>
      </dgm:prSet>
      <dgm:spPr/>
    </dgm:pt>
    <dgm:pt modelId="{A2E2F482-9317-4758-82F5-209AC02D8ACE}" type="pres">
      <dgm:prSet presAssocID="{4B1D5416-80A3-46AD-BF3B-48473DD420FA}" presName="bgRect" presStyleLbl="bgAccFollowNode1" presStyleIdx="2" presStyleCnt="4"/>
      <dgm:spPr/>
    </dgm:pt>
    <dgm:pt modelId="{62756A30-F624-4F86-B845-DE6560EBD8CA}" type="pres">
      <dgm:prSet presAssocID="{B774E4E1-CD96-4953-87B3-09DB0778B063}" presName="sibTransNodeCircle" presStyleLbl="alignNode1" presStyleIdx="4" presStyleCnt="8">
        <dgm:presLayoutVars>
          <dgm:chMax val="0"/>
          <dgm:bulletEnabled/>
        </dgm:presLayoutVars>
      </dgm:prSet>
      <dgm:spPr/>
    </dgm:pt>
    <dgm:pt modelId="{F17DB856-8940-4E28-9206-F5A25D0CBB5F}" type="pres">
      <dgm:prSet presAssocID="{4B1D5416-80A3-46AD-BF3B-48473DD420FA}" presName="bottomLine" presStyleLbl="alignNode1" presStyleIdx="5" presStyleCnt="8">
        <dgm:presLayoutVars/>
      </dgm:prSet>
      <dgm:spPr/>
    </dgm:pt>
    <dgm:pt modelId="{FD64BE18-B815-447C-8ED2-8F9DFA7AD65D}" type="pres">
      <dgm:prSet presAssocID="{4B1D5416-80A3-46AD-BF3B-48473DD420FA}" presName="nodeText" presStyleLbl="bgAccFollowNode1" presStyleIdx="2" presStyleCnt="4">
        <dgm:presLayoutVars>
          <dgm:bulletEnabled val="1"/>
        </dgm:presLayoutVars>
      </dgm:prSet>
      <dgm:spPr/>
    </dgm:pt>
    <dgm:pt modelId="{E2245DE3-5297-479F-B61B-0F8FA6E15F0A}" type="pres">
      <dgm:prSet presAssocID="{B774E4E1-CD96-4953-87B3-09DB0778B063}" presName="sibTrans" presStyleCnt="0"/>
      <dgm:spPr/>
    </dgm:pt>
    <dgm:pt modelId="{7B4D79E5-9A74-44DA-BCBC-9539E0B2B907}" type="pres">
      <dgm:prSet presAssocID="{17DB27C2-DD6C-4B4F-8C4F-6854E66FA5F8}" presName="compositeNode" presStyleCnt="0">
        <dgm:presLayoutVars>
          <dgm:bulletEnabled val="1"/>
        </dgm:presLayoutVars>
      </dgm:prSet>
      <dgm:spPr/>
    </dgm:pt>
    <dgm:pt modelId="{863E5200-2934-4AD5-8BFC-A94D502B5ABC}" type="pres">
      <dgm:prSet presAssocID="{17DB27C2-DD6C-4B4F-8C4F-6854E66FA5F8}" presName="bgRect" presStyleLbl="bgAccFollowNode1" presStyleIdx="3" presStyleCnt="4"/>
      <dgm:spPr/>
    </dgm:pt>
    <dgm:pt modelId="{34E9033F-DD0F-4697-8416-395704D9C244}" type="pres">
      <dgm:prSet presAssocID="{DC2A7BC2-4ACA-4FA9-A01A-ED57D34543C3}" presName="sibTransNodeCircle" presStyleLbl="alignNode1" presStyleIdx="6" presStyleCnt="8">
        <dgm:presLayoutVars>
          <dgm:chMax val="0"/>
          <dgm:bulletEnabled/>
        </dgm:presLayoutVars>
      </dgm:prSet>
      <dgm:spPr/>
    </dgm:pt>
    <dgm:pt modelId="{47E279AF-E04E-4EAE-9164-0CD7779803D3}" type="pres">
      <dgm:prSet presAssocID="{17DB27C2-DD6C-4B4F-8C4F-6854E66FA5F8}" presName="bottomLine" presStyleLbl="alignNode1" presStyleIdx="7" presStyleCnt="8">
        <dgm:presLayoutVars/>
      </dgm:prSet>
      <dgm:spPr/>
    </dgm:pt>
    <dgm:pt modelId="{EBD4D06F-FAF2-4AF0-9B9B-15B42DF16476}" type="pres">
      <dgm:prSet presAssocID="{17DB27C2-DD6C-4B4F-8C4F-6854E66FA5F8}" presName="nodeText" presStyleLbl="bgAccFollowNode1" presStyleIdx="3" presStyleCnt="4">
        <dgm:presLayoutVars>
          <dgm:bulletEnabled val="1"/>
        </dgm:presLayoutVars>
      </dgm:prSet>
      <dgm:spPr/>
    </dgm:pt>
  </dgm:ptLst>
  <dgm:cxnLst>
    <dgm:cxn modelId="{82F70215-C30A-49C2-A58E-089042D88EA0}" type="presOf" srcId="{2DB4616B-7803-42C0-94C2-54F4AD97F8A2}" destId="{8A4975E7-8334-47CC-A3C0-77BB40DB9192}" srcOrd="0" destOrd="0" presId="urn:microsoft.com/office/officeart/2016/7/layout/BasicLinearProcessNumbered"/>
    <dgm:cxn modelId="{419A0525-ECEE-4D4D-B4C9-08DA3D9117D6}" srcId="{2DB4616B-7803-42C0-94C2-54F4AD97F8A2}" destId="{4B1D5416-80A3-46AD-BF3B-48473DD420FA}" srcOrd="2" destOrd="0" parTransId="{D9B07F90-9382-4FA5-B6BF-BD92E4642CAF}" sibTransId="{B774E4E1-CD96-4953-87B3-09DB0778B063}"/>
    <dgm:cxn modelId="{37674825-58F4-4F87-914D-26543ECDFBC6}" type="presOf" srcId="{B774E4E1-CD96-4953-87B3-09DB0778B063}" destId="{62756A30-F624-4F86-B845-DE6560EBD8CA}" srcOrd="0" destOrd="0" presId="urn:microsoft.com/office/officeart/2016/7/layout/BasicLinearProcessNumbered"/>
    <dgm:cxn modelId="{7717F73A-5DD9-4C1F-8761-ECA759927EEE}" srcId="{2DB4616B-7803-42C0-94C2-54F4AD97F8A2}" destId="{17DB27C2-DD6C-4B4F-8C4F-6854E66FA5F8}" srcOrd="3" destOrd="0" parTransId="{597622DA-6B3E-4C49-A1DB-F9F14D4E88CA}" sibTransId="{DC2A7BC2-4ACA-4FA9-A01A-ED57D34543C3}"/>
    <dgm:cxn modelId="{4E0A833B-2A5D-4B8C-8EE5-89D030267E0C}" type="presOf" srcId="{4B1D5416-80A3-46AD-BF3B-48473DD420FA}" destId="{A2E2F482-9317-4758-82F5-209AC02D8ACE}" srcOrd="0" destOrd="0" presId="urn:microsoft.com/office/officeart/2016/7/layout/BasicLinearProcessNumbered"/>
    <dgm:cxn modelId="{56BCF545-8A95-4630-B014-B4C99D163D1E}" type="presOf" srcId="{216B768B-6638-4AD9-8550-23AAC80FE237}" destId="{C4AC00E5-9F7B-4C11-82EA-F3C9CECF2958}" srcOrd="0" destOrd="0" presId="urn:microsoft.com/office/officeart/2016/7/layout/BasicLinearProcessNumbered"/>
    <dgm:cxn modelId="{4F592348-89F2-4EE7-A201-9A6F2619A32A}" type="presOf" srcId="{FD127CB6-9BD3-4537-806D-3A675C169262}" destId="{A5F2A93B-26EB-4B4C-A385-2A57BBD170B3}" srcOrd="0" destOrd="0" presId="urn:microsoft.com/office/officeart/2016/7/layout/BasicLinearProcessNumbered"/>
    <dgm:cxn modelId="{BDD88649-33BC-4BB3-B854-886723450E3E}" type="presOf" srcId="{1CF2EF57-44AC-4BAB-AEAA-D73D4D1D1047}" destId="{AEBDFC16-FB7F-45F3-A066-6B1E9349C196}" srcOrd="0" destOrd="0" presId="urn:microsoft.com/office/officeart/2016/7/layout/BasicLinearProcessNumbered"/>
    <dgm:cxn modelId="{20AF0A53-69DF-4937-A414-663E85D30474}" type="presOf" srcId="{4C645E19-1B89-47F6-972B-1F443108CF36}" destId="{928604EA-93AF-4D0F-9808-996C1601D3D4}" srcOrd="0" destOrd="0" presId="urn:microsoft.com/office/officeart/2016/7/layout/BasicLinearProcessNumbered"/>
    <dgm:cxn modelId="{A0C59F7A-444D-4B85-8139-A86D7FCE0A83}" type="presOf" srcId="{4C645E19-1B89-47F6-972B-1F443108CF36}" destId="{877402F6-B667-4D99-8998-854601F0DD60}" srcOrd="1" destOrd="0" presId="urn:microsoft.com/office/officeart/2016/7/layout/BasicLinearProcessNumbered"/>
    <dgm:cxn modelId="{F60714B2-C58E-4EB5-A6C2-955EAC786D1E}" type="presOf" srcId="{17DB27C2-DD6C-4B4F-8C4F-6854E66FA5F8}" destId="{863E5200-2934-4AD5-8BFC-A94D502B5ABC}" srcOrd="0" destOrd="0" presId="urn:microsoft.com/office/officeart/2016/7/layout/BasicLinearProcessNumbered"/>
    <dgm:cxn modelId="{EB0D74B6-E2F8-4EDF-A643-63406218616A}" type="presOf" srcId="{216B768B-6638-4AD9-8550-23AAC80FE237}" destId="{B1EE05EA-0FD0-4072-86E5-B416443576B5}" srcOrd="1" destOrd="0" presId="urn:microsoft.com/office/officeart/2016/7/layout/BasicLinearProcessNumbered"/>
    <dgm:cxn modelId="{736A65B8-BF75-429E-B23B-C4813DA6BC5B}" type="presOf" srcId="{DC2A7BC2-4ACA-4FA9-A01A-ED57D34543C3}" destId="{34E9033F-DD0F-4697-8416-395704D9C244}" srcOrd="0" destOrd="0" presId="urn:microsoft.com/office/officeart/2016/7/layout/BasicLinearProcessNumbered"/>
    <dgm:cxn modelId="{F61354CA-74E9-4CF7-A6E8-87EFB0CC43A1}" type="presOf" srcId="{4B1D5416-80A3-46AD-BF3B-48473DD420FA}" destId="{FD64BE18-B815-447C-8ED2-8F9DFA7AD65D}" srcOrd="1" destOrd="0" presId="urn:microsoft.com/office/officeart/2016/7/layout/BasicLinearProcessNumbered"/>
    <dgm:cxn modelId="{175311D9-15CD-47C4-AEA1-1A1D8565B7B0}" type="presOf" srcId="{17DB27C2-DD6C-4B4F-8C4F-6854E66FA5F8}" destId="{EBD4D06F-FAF2-4AF0-9B9B-15B42DF16476}" srcOrd="1" destOrd="0" presId="urn:microsoft.com/office/officeart/2016/7/layout/BasicLinearProcessNumbered"/>
    <dgm:cxn modelId="{4BD3BDDE-72FA-4DCD-8DEB-0DEC6685970E}" srcId="{2DB4616B-7803-42C0-94C2-54F4AD97F8A2}" destId="{216B768B-6638-4AD9-8550-23AAC80FE237}" srcOrd="0" destOrd="0" parTransId="{02C842E0-1141-4599-B96B-377537E34237}" sibTransId="{1CF2EF57-44AC-4BAB-AEAA-D73D4D1D1047}"/>
    <dgm:cxn modelId="{36AB8AF5-E805-4940-9775-5DC481AAD770}" srcId="{2DB4616B-7803-42C0-94C2-54F4AD97F8A2}" destId="{4C645E19-1B89-47F6-972B-1F443108CF36}" srcOrd="1" destOrd="0" parTransId="{C4985095-C538-427D-A516-B5F5E75B3FDD}" sibTransId="{FD127CB6-9BD3-4537-806D-3A675C169262}"/>
    <dgm:cxn modelId="{E3C39C3C-82E7-46F6-ACCC-D787404C1CDC}" type="presParOf" srcId="{8A4975E7-8334-47CC-A3C0-77BB40DB9192}" destId="{97241F6A-B85A-4DD5-B790-7C224C064A1A}" srcOrd="0" destOrd="0" presId="urn:microsoft.com/office/officeart/2016/7/layout/BasicLinearProcessNumbered"/>
    <dgm:cxn modelId="{7D7C80A9-215B-4F94-A5D5-269822CEBC75}" type="presParOf" srcId="{97241F6A-B85A-4DD5-B790-7C224C064A1A}" destId="{C4AC00E5-9F7B-4C11-82EA-F3C9CECF2958}" srcOrd="0" destOrd="0" presId="urn:microsoft.com/office/officeart/2016/7/layout/BasicLinearProcessNumbered"/>
    <dgm:cxn modelId="{40AD1A15-7DC7-486E-B18D-7E186CF6472B}" type="presParOf" srcId="{97241F6A-B85A-4DD5-B790-7C224C064A1A}" destId="{AEBDFC16-FB7F-45F3-A066-6B1E9349C196}" srcOrd="1" destOrd="0" presId="urn:microsoft.com/office/officeart/2016/7/layout/BasicLinearProcessNumbered"/>
    <dgm:cxn modelId="{6B5FDBF1-F105-447E-B401-677BA9B7F210}" type="presParOf" srcId="{97241F6A-B85A-4DD5-B790-7C224C064A1A}" destId="{0E31492F-F05A-4A44-B75E-D78516050517}" srcOrd="2" destOrd="0" presId="urn:microsoft.com/office/officeart/2016/7/layout/BasicLinearProcessNumbered"/>
    <dgm:cxn modelId="{BA0250B0-F62E-4834-954D-2282CF30582C}" type="presParOf" srcId="{97241F6A-B85A-4DD5-B790-7C224C064A1A}" destId="{B1EE05EA-0FD0-4072-86E5-B416443576B5}" srcOrd="3" destOrd="0" presId="urn:microsoft.com/office/officeart/2016/7/layout/BasicLinearProcessNumbered"/>
    <dgm:cxn modelId="{3F9E233B-CEC5-4E4F-93F6-0D2ECAE77C33}" type="presParOf" srcId="{8A4975E7-8334-47CC-A3C0-77BB40DB9192}" destId="{1D57898E-D8F1-47F6-BCC2-157256F1DDD4}" srcOrd="1" destOrd="0" presId="urn:microsoft.com/office/officeart/2016/7/layout/BasicLinearProcessNumbered"/>
    <dgm:cxn modelId="{B5372FB7-614D-4BCC-8141-80D32613C546}" type="presParOf" srcId="{8A4975E7-8334-47CC-A3C0-77BB40DB9192}" destId="{412BDBC2-E8CA-4961-830A-D68C1721631A}" srcOrd="2" destOrd="0" presId="urn:microsoft.com/office/officeart/2016/7/layout/BasicLinearProcessNumbered"/>
    <dgm:cxn modelId="{13471F1F-4AFD-43A1-909A-40DFB9FB72DA}" type="presParOf" srcId="{412BDBC2-E8CA-4961-830A-D68C1721631A}" destId="{928604EA-93AF-4D0F-9808-996C1601D3D4}" srcOrd="0" destOrd="0" presId="urn:microsoft.com/office/officeart/2016/7/layout/BasicLinearProcessNumbered"/>
    <dgm:cxn modelId="{D98FEBBE-1624-4B49-9300-DA5B743B8F8F}" type="presParOf" srcId="{412BDBC2-E8CA-4961-830A-D68C1721631A}" destId="{A5F2A93B-26EB-4B4C-A385-2A57BBD170B3}" srcOrd="1" destOrd="0" presId="urn:microsoft.com/office/officeart/2016/7/layout/BasicLinearProcessNumbered"/>
    <dgm:cxn modelId="{BFEB13FD-7F57-441A-8084-D14D5C94997F}" type="presParOf" srcId="{412BDBC2-E8CA-4961-830A-D68C1721631A}" destId="{5062A31F-08A5-4575-BAA4-36B7BFFF187E}" srcOrd="2" destOrd="0" presId="urn:microsoft.com/office/officeart/2016/7/layout/BasicLinearProcessNumbered"/>
    <dgm:cxn modelId="{FC89B4A9-83D1-4177-BA9A-30BC6B447894}" type="presParOf" srcId="{412BDBC2-E8CA-4961-830A-D68C1721631A}" destId="{877402F6-B667-4D99-8998-854601F0DD60}" srcOrd="3" destOrd="0" presId="urn:microsoft.com/office/officeart/2016/7/layout/BasicLinearProcessNumbered"/>
    <dgm:cxn modelId="{EDB0BCD7-E019-41DD-90AA-693D8AE8C4AC}" type="presParOf" srcId="{8A4975E7-8334-47CC-A3C0-77BB40DB9192}" destId="{79E2B113-0DE7-4C0F-8111-1C47B3406232}" srcOrd="3" destOrd="0" presId="urn:microsoft.com/office/officeart/2016/7/layout/BasicLinearProcessNumbered"/>
    <dgm:cxn modelId="{24F93C81-4B3B-49E3-8407-2D17D52D0743}" type="presParOf" srcId="{8A4975E7-8334-47CC-A3C0-77BB40DB9192}" destId="{23D5E8BA-EFC1-4B5E-8888-82A97792D78F}" srcOrd="4" destOrd="0" presId="urn:microsoft.com/office/officeart/2016/7/layout/BasicLinearProcessNumbered"/>
    <dgm:cxn modelId="{7270DD66-CE44-4D44-ACEF-6FA1201BF220}" type="presParOf" srcId="{23D5E8BA-EFC1-4B5E-8888-82A97792D78F}" destId="{A2E2F482-9317-4758-82F5-209AC02D8ACE}" srcOrd="0" destOrd="0" presId="urn:microsoft.com/office/officeart/2016/7/layout/BasicLinearProcessNumbered"/>
    <dgm:cxn modelId="{7B0CCEB2-F40C-44AF-B0C8-9D1AD0E1FC69}" type="presParOf" srcId="{23D5E8BA-EFC1-4B5E-8888-82A97792D78F}" destId="{62756A30-F624-4F86-B845-DE6560EBD8CA}" srcOrd="1" destOrd="0" presId="urn:microsoft.com/office/officeart/2016/7/layout/BasicLinearProcessNumbered"/>
    <dgm:cxn modelId="{EF3110AB-CDFA-4C85-8023-55298965EA76}" type="presParOf" srcId="{23D5E8BA-EFC1-4B5E-8888-82A97792D78F}" destId="{F17DB856-8940-4E28-9206-F5A25D0CBB5F}" srcOrd="2" destOrd="0" presId="urn:microsoft.com/office/officeart/2016/7/layout/BasicLinearProcessNumbered"/>
    <dgm:cxn modelId="{2FCB9779-AAE9-45D3-B600-B422C0B611F9}" type="presParOf" srcId="{23D5E8BA-EFC1-4B5E-8888-82A97792D78F}" destId="{FD64BE18-B815-447C-8ED2-8F9DFA7AD65D}" srcOrd="3" destOrd="0" presId="urn:microsoft.com/office/officeart/2016/7/layout/BasicLinearProcessNumbered"/>
    <dgm:cxn modelId="{2156F930-5363-4C60-8798-14DB9A770257}" type="presParOf" srcId="{8A4975E7-8334-47CC-A3C0-77BB40DB9192}" destId="{E2245DE3-5297-479F-B61B-0F8FA6E15F0A}" srcOrd="5" destOrd="0" presId="urn:microsoft.com/office/officeart/2016/7/layout/BasicLinearProcessNumbered"/>
    <dgm:cxn modelId="{7577ED38-E9E4-494E-883A-C4AB9BEFBB37}" type="presParOf" srcId="{8A4975E7-8334-47CC-A3C0-77BB40DB9192}" destId="{7B4D79E5-9A74-44DA-BCBC-9539E0B2B907}" srcOrd="6" destOrd="0" presId="urn:microsoft.com/office/officeart/2016/7/layout/BasicLinearProcessNumbered"/>
    <dgm:cxn modelId="{FFAA1E4A-7D36-4160-8547-054FA9B6F12E}" type="presParOf" srcId="{7B4D79E5-9A74-44DA-BCBC-9539E0B2B907}" destId="{863E5200-2934-4AD5-8BFC-A94D502B5ABC}" srcOrd="0" destOrd="0" presId="urn:microsoft.com/office/officeart/2016/7/layout/BasicLinearProcessNumbered"/>
    <dgm:cxn modelId="{4F27172E-5733-49A5-9A2A-36232C9FF261}" type="presParOf" srcId="{7B4D79E5-9A74-44DA-BCBC-9539E0B2B907}" destId="{34E9033F-DD0F-4697-8416-395704D9C244}" srcOrd="1" destOrd="0" presId="urn:microsoft.com/office/officeart/2016/7/layout/BasicLinearProcessNumbered"/>
    <dgm:cxn modelId="{A3A76DF4-F85A-425A-B825-B3A0249F5F0A}" type="presParOf" srcId="{7B4D79E5-9A74-44DA-BCBC-9539E0B2B907}" destId="{47E279AF-E04E-4EAE-9164-0CD7779803D3}" srcOrd="2" destOrd="0" presId="urn:microsoft.com/office/officeart/2016/7/layout/BasicLinearProcessNumbered"/>
    <dgm:cxn modelId="{DA7C8D9B-9932-46EF-9864-7D2E51E58FEE}" type="presParOf" srcId="{7B4D79E5-9A74-44DA-BCBC-9539E0B2B907}" destId="{EBD4D06F-FAF2-4AF0-9B9B-15B42DF16476}"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D24350-A4E9-409B-9983-C2C45B834748}" type="doc">
      <dgm:prSet loTypeId="urn:microsoft.com/office/officeart/2005/8/layout/hierarchy1" loCatId="hierarchy" qsTypeId="urn:microsoft.com/office/officeart/2005/8/quickstyle/simple3" qsCatId="simple" csTypeId="urn:microsoft.com/office/officeart/2005/8/colors/accent0_3" csCatId="mainScheme"/>
      <dgm:spPr/>
      <dgm:t>
        <a:bodyPr/>
        <a:lstStyle/>
        <a:p>
          <a:endParaRPr lang="en-US"/>
        </a:p>
      </dgm:t>
    </dgm:pt>
    <dgm:pt modelId="{D5154799-B702-48C8-8104-7157533B9B1B}">
      <dgm:prSet custT="1"/>
      <dgm:spPr/>
      <dgm:t>
        <a:bodyPr/>
        <a:lstStyle/>
        <a:p>
          <a:r>
            <a:rPr lang="en-US" sz="2400" dirty="0"/>
            <a:t>How many obligations or commitments do you have right now?</a:t>
          </a:r>
        </a:p>
      </dgm:t>
    </dgm:pt>
    <dgm:pt modelId="{44520033-1B1F-4BDE-AF51-64D4796B65F6}" type="parTrans" cxnId="{88061606-63C5-4765-A01D-3D651A7EA2F4}">
      <dgm:prSet/>
      <dgm:spPr/>
      <dgm:t>
        <a:bodyPr/>
        <a:lstStyle/>
        <a:p>
          <a:endParaRPr lang="en-US"/>
        </a:p>
      </dgm:t>
    </dgm:pt>
    <dgm:pt modelId="{7018B93E-8CB4-48FF-BC9E-CCCF8C423684}" type="sibTrans" cxnId="{88061606-63C5-4765-A01D-3D651A7EA2F4}">
      <dgm:prSet/>
      <dgm:spPr/>
      <dgm:t>
        <a:bodyPr/>
        <a:lstStyle/>
        <a:p>
          <a:endParaRPr lang="en-US"/>
        </a:p>
      </dgm:t>
    </dgm:pt>
    <dgm:pt modelId="{01DBE728-1E7C-494D-9ABE-FC69D461C0F9}">
      <dgm:prSet custT="1"/>
      <dgm:spPr/>
      <dgm:t>
        <a:bodyPr/>
        <a:lstStyle/>
        <a:p>
          <a:r>
            <a:rPr lang="en-US" sz="2400" dirty="0"/>
            <a:t>It's easy to get stretched thin when it comes to your schedule</a:t>
          </a:r>
        </a:p>
      </dgm:t>
    </dgm:pt>
    <dgm:pt modelId="{AC7419E8-CBBE-4E5A-A4E8-B153FB62B8A7}" type="parTrans" cxnId="{1CEB0F5E-C179-4123-A416-571768E5998B}">
      <dgm:prSet/>
      <dgm:spPr/>
      <dgm:t>
        <a:bodyPr/>
        <a:lstStyle/>
        <a:p>
          <a:endParaRPr lang="en-US"/>
        </a:p>
      </dgm:t>
    </dgm:pt>
    <dgm:pt modelId="{49843850-CFFB-45CB-9F18-962F2BE39BEF}" type="sibTrans" cxnId="{1CEB0F5E-C179-4123-A416-571768E5998B}">
      <dgm:prSet/>
      <dgm:spPr/>
      <dgm:t>
        <a:bodyPr/>
        <a:lstStyle/>
        <a:p>
          <a:endParaRPr lang="en-US"/>
        </a:p>
      </dgm:t>
    </dgm:pt>
    <dgm:pt modelId="{20938B98-8ACA-4350-83CB-2B90A45310BD}">
      <dgm:prSet/>
      <dgm:spPr/>
      <dgm:t>
        <a:bodyPr/>
        <a:lstStyle/>
        <a:p>
          <a:r>
            <a:rPr lang="en-US"/>
            <a:t>In addition to work demands you probably have obligations and commitments to family, friends, social clubs and volunteer organizations</a:t>
          </a:r>
        </a:p>
      </dgm:t>
    </dgm:pt>
    <dgm:pt modelId="{14D44869-5F92-46A3-8912-4031815E5C8D}" type="parTrans" cxnId="{C45AB5F3-7205-4474-BA69-EF580CB1C967}">
      <dgm:prSet/>
      <dgm:spPr/>
      <dgm:t>
        <a:bodyPr/>
        <a:lstStyle/>
        <a:p>
          <a:endParaRPr lang="en-US"/>
        </a:p>
      </dgm:t>
    </dgm:pt>
    <dgm:pt modelId="{B0C911CF-971D-45FE-A55E-DACC5362E3D4}" type="sibTrans" cxnId="{C45AB5F3-7205-4474-BA69-EF580CB1C967}">
      <dgm:prSet/>
      <dgm:spPr/>
      <dgm:t>
        <a:bodyPr/>
        <a:lstStyle/>
        <a:p>
          <a:endParaRPr lang="en-US"/>
        </a:p>
      </dgm:t>
    </dgm:pt>
    <dgm:pt modelId="{70E5FF70-F658-4BAD-8EFD-6F643ACFE8F6}" type="pres">
      <dgm:prSet presAssocID="{1AD24350-A4E9-409B-9983-C2C45B834748}" presName="hierChild1" presStyleCnt="0">
        <dgm:presLayoutVars>
          <dgm:chPref val="1"/>
          <dgm:dir/>
          <dgm:animOne val="branch"/>
          <dgm:animLvl val="lvl"/>
          <dgm:resizeHandles/>
        </dgm:presLayoutVars>
      </dgm:prSet>
      <dgm:spPr/>
    </dgm:pt>
    <dgm:pt modelId="{91DC6592-7B34-48E4-BA4F-3EC71A38C495}" type="pres">
      <dgm:prSet presAssocID="{D5154799-B702-48C8-8104-7157533B9B1B}" presName="hierRoot1" presStyleCnt="0"/>
      <dgm:spPr/>
    </dgm:pt>
    <dgm:pt modelId="{CEF95914-004A-441E-A399-F8E368B53853}" type="pres">
      <dgm:prSet presAssocID="{D5154799-B702-48C8-8104-7157533B9B1B}" presName="composite" presStyleCnt="0"/>
      <dgm:spPr/>
    </dgm:pt>
    <dgm:pt modelId="{B782B73C-E852-4CC5-B150-AE83CB2576DA}" type="pres">
      <dgm:prSet presAssocID="{D5154799-B702-48C8-8104-7157533B9B1B}" presName="background" presStyleLbl="node0" presStyleIdx="0" presStyleCnt="3"/>
      <dgm:spPr/>
    </dgm:pt>
    <dgm:pt modelId="{74F9E68F-A2F8-41AE-8B50-03D809CCA3C9}" type="pres">
      <dgm:prSet presAssocID="{D5154799-B702-48C8-8104-7157533B9B1B}" presName="text" presStyleLbl="fgAcc0" presStyleIdx="0" presStyleCnt="3">
        <dgm:presLayoutVars>
          <dgm:chPref val="3"/>
        </dgm:presLayoutVars>
      </dgm:prSet>
      <dgm:spPr/>
    </dgm:pt>
    <dgm:pt modelId="{040DDCDC-B54F-4E69-8A8C-41D77C9E326A}" type="pres">
      <dgm:prSet presAssocID="{D5154799-B702-48C8-8104-7157533B9B1B}" presName="hierChild2" presStyleCnt="0"/>
      <dgm:spPr/>
    </dgm:pt>
    <dgm:pt modelId="{B0898160-9674-42A4-9742-4432AA7E3296}" type="pres">
      <dgm:prSet presAssocID="{01DBE728-1E7C-494D-9ABE-FC69D461C0F9}" presName="hierRoot1" presStyleCnt="0"/>
      <dgm:spPr/>
    </dgm:pt>
    <dgm:pt modelId="{A90CD05D-FE68-4E4D-B0F2-00B6EA4BBB00}" type="pres">
      <dgm:prSet presAssocID="{01DBE728-1E7C-494D-9ABE-FC69D461C0F9}" presName="composite" presStyleCnt="0"/>
      <dgm:spPr/>
    </dgm:pt>
    <dgm:pt modelId="{976BFA03-E9B1-4FF7-8793-E4F53915E5DD}" type="pres">
      <dgm:prSet presAssocID="{01DBE728-1E7C-494D-9ABE-FC69D461C0F9}" presName="background" presStyleLbl="node0" presStyleIdx="1" presStyleCnt="3"/>
      <dgm:spPr/>
    </dgm:pt>
    <dgm:pt modelId="{DDE3C7E9-AE93-4E6C-A372-9B4F64869171}" type="pres">
      <dgm:prSet presAssocID="{01DBE728-1E7C-494D-9ABE-FC69D461C0F9}" presName="text" presStyleLbl="fgAcc0" presStyleIdx="1" presStyleCnt="3">
        <dgm:presLayoutVars>
          <dgm:chPref val="3"/>
        </dgm:presLayoutVars>
      </dgm:prSet>
      <dgm:spPr/>
    </dgm:pt>
    <dgm:pt modelId="{86AD04CF-0939-4E17-87E3-591574C2EF83}" type="pres">
      <dgm:prSet presAssocID="{01DBE728-1E7C-494D-9ABE-FC69D461C0F9}" presName="hierChild2" presStyleCnt="0"/>
      <dgm:spPr/>
    </dgm:pt>
    <dgm:pt modelId="{318CA32F-3AA2-4319-BF19-AEE3A69FBB85}" type="pres">
      <dgm:prSet presAssocID="{20938B98-8ACA-4350-83CB-2B90A45310BD}" presName="hierRoot1" presStyleCnt="0"/>
      <dgm:spPr/>
    </dgm:pt>
    <dgm:pt modelId="{47FDE753-18F9-4D6C-BF9B-363580FEF557}" type="pres">
      <dgm:prSet presAssocID="{20938B98-8ACA-4350-83CB-2B90A45310BD}" presName="composite" presStyleCnt="0"/>
      <dgm:spPr/>
    </dgm:pt>
    <dgm:pt modelId="{1D887BBC-10CC-4DEC-82E2-A471C963D821}" type="pres">
      <dgm:prSet presAssocID="{20938B98-8ACA-4350-83CB-2B90A45310BD}" presName="background" presStyleLbl="node0" presStyleIdx="2" presStyleCnt="3"/>
      <dgm:spPr/>
    </dgm:pt>
    <dgm:pt modelId="{6415A96E-5448-4FC6-B89C-3DAB72BF83BE}" type="pres">
      <dgm:prSet presAssocID="{20938B98-8ACA-4350-83CB-2B90A45310BD}" presName="text" presStyleLbl="fgAcc0" presStyleIdx="2" presStyleCnt="3">
        <dgm:presLayoutVars>
          <dgm:chPref val="3"/>
        </dgm:presLayoutVars>
      </dgm:prSet>
      <dgm:spPr/>
    </dgm:pt>
    <dgm:pt modelId="{8AE71946-15AD-4ACA-A304-DCE3F3EE6482}" type="pres">
      <dgm:prSet presAssocID="{20938B98-8ACA-4350-83CB-2B90A45310BD}" presName="hierChild2" presStyleCnt="0"/>
      <dgm:spPr/>
    </dgm:pt>
  </dgm:ptLst>
  <dgm:cxnLst>
    <dgm:cxn modelId="{88061606-63C5-4765-A01D-3D651A7EA2F4}" srcId="{1AD24350-A4E9-409B-9983-C2C45B834748}" destId="{D5154799-B702-48C8-8104-7157533B9B1B}" srcOrd="0" destOrd="0" parTransId="{44520033-1B1F-4BDE-AF51-64D4796B65F6}" sibTransId="{7018B93E-8CB4-48FF-BC9E-CCCF8C423684}"/>
    <dgm:cxn modelId="{18FBEB1E-0CFC-42B6-B02B-C73D21C3B5A1}" type="presOf" srcId="{20938B98-8ACA-4350-83CB-2B90A45310BD}" destId="{6415A96E-5448-4FC6-B89C-3DAB72BF83BE}" srcOrd="0" destOrd="0" presId="urn:microsoft.com/office/officeart/2005/8/layout/hierarchy1"/>
    <dgm:cxn modelId="{1CEB0F5E-C179-4123-A416-571768E5998B}" srcId="{1AD24350-A4E9-409B-9983-C2C45B834748}" destId="{01DBE728-1E7C-494D-9ABE-FC69D461C0F9}" srcOrd="1" destOrd="0" parTransId="{AC7419E8-CBBE-4E5A-A4E8-B153FB62B8A7}" sibTransId="{49843850-CFFB-45CB-9F18-962F2BE39BEF}"/>
    <dgm:cxn modelId="{60C36395-4486-45F3-8C29-7CDF389123B6}" type="presOf" srcId="{1AD24350-A4E9-409B-9983-C2C45B834748}" destId="{70E5FF70-F658-4BAD-8EFD-6F643ACFE8F6}" srcOrd="0" destOrd="0" presId="urn:microsoft.com/office/officeart/2005/8/layout/hierarchy1"/>
    <dgm:cxn modelId="{EB4F7BE8-50F2-42F1-B485-8D41D0DDABBD}" type="presOf" srcId="{01DBE728-1E7C-494D-9ABE-FC69D461C0F9}" destId="{DDE3C7E9-AE93-4E6C-A372-9B4F64869171}" srcOrd="0" destOrd="0" presId="urn:microsoft.com/office/officeart/2005/8/layout/hierarchy1"/>
    <dgm:cxn modelId="{C4DC52F0-E3AA-4BD8-9510-479487D3D68F}" type="presOf" srcId="{D5154799-B702-48C8-8104-7157533B9B1B}" destId="{74F9E68F-A2F8-41AE-8B50-03D809CCA3C9}" srcOrd="0" destOrd="0" presId="urn:microsoft.com/office/officeart/2005/8/layout/hierarchy1"/>
    <dgm:cxn modelId="{C45AB5F3-7205-4474-BA69-EF580CB1C967}" srcId="{1AD24350-A4E9-409B-9983-C2C45B834748}" destId="{20938B98-8ACA-4350-83CB-2B90A45310BD}" srcOrd="2" destOrd="0" parTransId="{14D44869-5F92-46A3-8912-4031815E5C8D}" sibTransId="{B0C911CF-971D-45FE-A55E-DACC5362E3D4}"/>
    <dgm:cxn modelId="{7BAD099D-7EC6-4C52-B516-2128FF7B67B6}" type="presParOf" srcId="{70E5FF70-F658-4BAD-8EFD-6F643ACFE8F6}" destId="{91DC6592-7B34-48E4-BA4F-3EC71A38C495}" srcOrd="0" destOrd="0" presId="urn:microsoft.com/office/officeart/2005/8/layout/hierarchy1"/>
    <dgm:cxn modelId="{D1449B0A-1B5E-4896-9AC9-C661A3B7CE8E}" type="presParOf" srcId="{91DC6592-7B34-48E4-BA4F-3EC71A38C495}" destId="{CEF95914-004A-441E-A399-F8E368B53853}" srcOrd="0" destOrd="0" presId="urn:microsoft.com/office/officeart/2005/8/layout/hierarchy1"/>
    <dgm:cxn modelId="{B141580B-B64C-4992-B040-8E6CED8E98B6}" type="presParOf" srcId="{CEF95914-004A-441E-A399-F8E368B53853}" destId="{B782B73C-E852-4CC5-B150-AE83CB2576DA}" srcOrd="0" destOrd="0" presId="urn:microsoft.com/office/officeart/2005/8/layout/hierarchy1"/>
    <dgm:cxn modelId="{34874A6C-46ED-44F4-95CE-AFFA216B0135}" type="presParOf" srcId="{CEF95914-004A-441E-A399-F8E368B53853}" destId="{74F9E68F-A2F8-41AE-8B50-03D809CCA3C9}" srcOrd="1" destOrd="0" presId="urn:microsoft.com/office/officeart/2005/8/layout/hierarchy1"/>
    <dgm:cxn modelId="{1B55A848-2F8E-4082-B41D-D28EFD12DA60}" type="presParOf" srcId="{91DC6592-7B34-48E4-BA4F-3EC71A38C495}" destId="{040DDCDC-B54F-4E69-8A8C-41D77C9E326A}" srcOrd="1" destOrd="0" presId="urn:microsoft.com/office/officeart/2005/8/layout/hierarchy1"/>
    <dgm:cxn modelId="{1A05DCD9-BCE4-4589-A0DA-0FEC595D8661}" type="presParOf" srcId="{70E5FF70-F658-4BAD-8EFD-6F643ACFE8F6}" destId="{B0898160-9674-42A4-9742-4432AA7E3296}" srcOrd="1" destOrd="0" presId="urn:microsoft.com/office/officeart/2005/8/layout/hierarchy1"/>
    <dgm:cxn modelId="{403ED59A-C83A-4253-9ADB-9588B1C44021}" type="presParOf" srcId="{B0898160-9674-42A4-9742-4432AA7E3296}" destId="{A90CD05D-FE68-4E4D-B0F2-00B6EA4BBB00}" srcOrd="0" destOrd="0" presId="urn:microsoft.com/office/officeart/2005/8/layout/hierarchy1"/>
    <dgm:cxn modelId="{31E5B87D-4F1E-4006-81F8-C8342D3A1E60}" type="presParOf" srcId="{A90CD05D-FE68-4E4D-B0F2-00B6EA4BBB00}" destId="{976BFA03-E9B1-4FF7-8793-E4F53915E5DD}" srcOrd="0" destOrd="0" presId="urn:microsoft.com/office/officeart/2005/8/layout/hierarchy1"/>
    <dgm:cxn modelId="{821F4C73-D7B8-4EFA-A9AA-315E13661F28}" type="presParOf" srcId="{A90CD05D-FE68-4E4D-B0F2-00B6EA4BBB00}" destId="{DDE3C7E9-AE93-4E6C-A372-9B4F64869171}" srcOrd="1" destOrd="0" presId="urn:microsoft.com/office/officeart/2005/8/layout/hierarchy1"/>
    <dgm:cxn modelId="{6988191C-AE5E-4A2F-B5A7-60D8A552634F}" type="presParOf" srcId="{B0898160-9674-42A4-9742-4432AA7E3296}" destId="{86AD04CF-0939-4E17-87E3-591574C2EF83}" srcOrd="1" destOrd="0" presId="urn:microsoft.com/office/officeart/2005/8/layout/hierarchy1"/>
    <dgm:cxn modelId="{02D03EF1-02D9-42C3-9A41-58224D39E4EE}" type="presParOf" srcId="{70E5FF70-F658-4BAD-8EFD-6F643ACFE8F6}" destId="{318CA32F-3AA2-4319-BF19-AEE3A69FBB85}" srcOrd="2" destOrd="0" presId="urn:microsoft.com/office/officeart/2005/8/layout/hierarchy1"/>
    <dgm:cxn modelId="{F2319646-53D1-4927-9BF0-86B33AF1CC96}" type="presParOf" srcId="{318CA32F-3AA2-4319-BF19-AEE3A69FBB85}" destId="{47FDE753-18F9-4D6C-BF9B-363580FEF557}" srcOrd="0" destOrd="0" presId="urn:microsoft.com/office/officeart/2005/8/layout/hierarchy1"/>
    <dgm:cxn modelId="{4D17B084-5FA5-4D7B-86B7-7F103725FAB9}" type="presParOf" srcId="{47FDE753-18F9-4D6C-BF9B-363580FEF557}" destId="{1D887BBC-10CC-4DEC-82E2-A471C963D821}" srcOrd="0" destOrd="0" presId="urn:microsoft.com/office/officeart/2005/8/layout/hierarchy1"/>
    <dgm:cxn modelId="{44BF7242-2A40-4BB5-8DE9-7D982A0E6BAF}" type="presParOf" srcId="{47FDE753-18F9-4D6C-BF9B-363580FEF557}" destId="{6415A96E-5448-4FC6-B89C-3DAB72BF83BE}" srcOrd="1" destOrd="0" presId="urn:microsoft.com/office/officeart/2005/8/layout/hierarchy1"/>
    <dgm:cxn modelId="{1BF1EC7B-CD62-4272-96AD-6CC32DDDCB92}" type="presParOf" srcId="{318CA32F-3AA2-4319-BF19-AEE3A69FBB85}" destId="{8AE71946-15AD-4ACA-A304-DCE3F3EE648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27E046-2654-4E34-8E75-66FF0FC1D2C0}" type="doc">
      <dgm:prSet loTypeId="urn:microsoft.com/office/officeart/2018/2/layout/IconLabelList" loCatId="icon" qsTypeId="urn:microsoft.com/office/officeart/2005/8/quickstyle/simple4" qsCatId="simple" csTypeId="urn:microsoft.com/office/officeart/2018/5/colors/Iconchunking_neutralbg_accent2_2" csCatId="accent2" phldr="1"/>
      <dgm:spPr/>
      <dgm:t>
        <a:bodyPr/>
        <a:lstStyle/>
        <a:p>
          <a:endParaRPr lang="en-US"/>
        </a:p>
      </dgm:t>
    </dgm:pt>
    <dgm:pt modelId="{4C9F54DF-B5DE-4E47-8C6D-94CDCB2F3389}">
      <dgm:prSet/>
      <dgm:spPr/>
      <dgm:t>
        <a:bodyPr/>
        <a:lstStyle/>
        <a:p>
          <a:r>
            <a:rPr lang="en-US" dirty="0"/>
            <a:t>It's also important to look at how you're spending your time outside of work</a:t>
          </a:r>
        </a:p>
      </dgm:t>
    </dgm:pt>
    <dgm:pt modelId="{825CDA75-4DD9-4070-A98E-3BEE24DE6DC7}" type="parTrans" cxnId="{CDFDF0B1-2354-497C-B5E3-823E0B711741}">
      <dgm:prSet/>
      <dgm:spPr/>
      <dgm:t>
        <a:bodyPr/>
        <a:lstStyle/>
        <a:p>
          <a:endParaRPr lang="en-US"/>
        </a:p>
      </dgm:t>
    </dgm:pt>
    <dgm:pt modelId="{60C1701F-5A04-4DF9-8CBE-90A31CB1D02C}" type="sibTrans" cxnId="{CDFDF0B1-2354-497C-B5E3-823E0B711741}">
      <dgm:prSet/>
      <dgm:spPr/>
      <dgm:t>
        <a:bodyPr/>
        <a:lstStyle/>
        <a:p>
          <a:endParaRPr lang="en-US"/>
        </a:p>
      </dgm:t>
    </dgm:pt>
    <dgm:pt modelId="{ACBE7705-8DB3-4A67-8CAC-2B24F569A6FD}">
      <dgm:prSet/>
      <dgm:spPr/>
      <dgm:t>
        <a:bodyPr/>
        <a:lstStyle/>
        <a:p>
          <a:r>
            <a:rPr lang="en-US" dirty="0"/>
            <a:t>What are you doing, or involved with, that wastes time or doesn't bring you joy?</a:t>
          </a:r>
        </a:p>
      </dgm:t>
    </dgm:pt>
    <dgm:pt modelId="{E3AC6906-B8DB-44AF-89F7-10AE1FE568C7}" type="parTrans" cxnId="{251E7FAD-2DA6-4152-BC9C-0468255FCF85}">
      <dgm:prSet/>
      <dgm:spPr/>
      <dgm:t>
        <a:bodyPr/>
        <a:lstStyle/>
        <a:p>
          <a:endParaRPr lang="en-US"/>
        </a:p>
      </dgm:t>
    </dgm:pt>
    <dgm:pt modelId="{791A84DE-4467-40CA-97A2-24037E7D9F38}" type="sibTrans" cxnId="{251E7FAD-2DA6-4152-BC9C-0468255FCF85}">
      <dgm:prSet/>
      <dgm:spPr/>
      <dgm:t>
        <a:bodyPr/>
        <a:lstStyle/>
        <a:p>
          <a:endParaRPr lang="en-US"/>
        </a:p>
      </dgm:t>
    </dgm:pt>
    <dgm:pt modelId="{36901F91-CEB9-452E-B3E7-1E8590AEA851}" type="pres">
      <dgm:prSet presAssocID="{0C27E046-2654-4E34-8E75-66FF0FC1D2C0}" presName="root" presStyleCnt="0">
        <dgm:presLayoutVars>
          <dgm:dir/>
          <dgm:resizeHandles val="exact"/>
        </dgm:presLayoutVars>
      </dgm:prSet>
      <dgm:spPr/>
    </dgm:pt>
    <dgm:pt modelId="{DB8CE7F8-B9A5-41C4-B06C-0E1C86A7E65F}" type="pres">
      <dgm:prSet presAssocID="{4C9F54DF-B5DE-4E47-8C6D-94CDCB2F3389}" presName="compNode" presStyleCnt="0"/>
      <dgm:spPr/>
    </dgm:pt>
    <dgm:pt modelId="{85C58069-A969-415F-B6B6-9D2FA45C5982}" type="pres">
      <dgm:prSet presAssocID="{4C9F54DF-B5DE-4E47-8C6D-94CDCB2F33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8000" r="-18000"/>
          </a:stretch>
        </a:blipFill>
        <a:ln>
          <a:noFill/>
        </a:ln>
      </dgm:spPr>
      <dgm:extLst/>
    </dgm:pt>
    <dgm:pt modelId="{F7F89DB8-0E58-486A-A806-8B72158A69F6}" type="pres">
      <dgm:prSet presAssocID="{4C9F54DF-B5DE-4E47-8C6D-94CDCB2F3389}" presName="spaceRect" presStyleCnt="0"/>
      <dgm:spPr/>
    </dgm:pt>
    <dgm:pt modelId="{02E36B8B-A346-4F5F-AED9-2D709A71E399}" type="pres">
      <dgm:prSet presAssocID="{4C9F54DF-B5DE-4E47-8C6D-94CDCB2F3389}" presName="textRect" presStyleLbl="revTx" presStyleIdx="0" presStyleCnt="2">
        <dgm:presLayoutVars>
          <dgm:chMax val="1"/>
          <dgm:chPref val="1"/>
        </dgm:presLayoutVars>
      </dgm:prSet>
      <dgm:spPr/>
    </dgm:pt>
    <dgm:pt modelId="{9A8CDC7F-E81A-4FA9-AA64-ABBF94CC113F}" type="pres">
      <dgm:prSet presAssocID="{60C1701F-5A04-4DF9-8CBE-90A31CB1D02C}" presName="sibTrans" presStyleCnt="0"/>
      <dgm:spPr/>
    </dgm:pt>
    <dgm:pt modelId="{48B8D6C6-6E66-4720-83F0-5D7382032533}" type="pres">
      <dgm:prSet presAssocID="{ACBE7705-8DB3-4A67-8CAC-2B24F569A6FD}" presName="compNode" presStyleCnt="0"/>
      <dgm:spPr/>
    </dgm:pt>
    <dgm:pt modelId="{CF31B646-B968-449B-9404-1D3C19245BDD}" type="pres">
      <dgm:prSet presAssocID="{ACBE7705-8DB3-4A67-8CAC-2B24F569A6FD}"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pwatch"/>
        </a:ext>
      </dgm:extLst>
    </dgm:pt>
    <dgm:pt modelId="{FE7698EA-44ED-452A-90A9-D5C383553EBC}" type="pres">
      <dgm:prSet presAssocID="{ACBE7705-8DB3-4A67-8CAC-2B24F569A6FD}" presName="spaceRect" presStyleCnt="0"/>
      <dgm:spPr/>
    </dgm:pt>
    <dgm:pt modelId="{A78E9D14-E083-49C3-AD50-06861BFA091D}" type="pres">
      <dgm:prSet presAssocID="{ACBE7705-8DB3-4A67-8CAC-2B24F569A6FD}" presName="textRect" presStyleLbl="revTx" presStyleIdx="1" presStyleCnt="2">
        <dgm:presLayoutVars>
          <dgm:chMax val="1"/>
          <dgm:chPref val="1"/>
        </dgm:presLayoutVars>
      </dgm:prSet>
      <dgm:spPr/>
    </dgm:pt>
  </dgm:ptLst>
  <dgm:cxnLst>
    <dgm:cxn modelId="{5674D969-63EF-4765-89A1-C8C1C3BC264E}" type="presOf" srcId="{ACBE7705-8DB3-4A67-8CAC-2B24F569A6FD}" destId="{A78E9D14-E083-49C3-AD50-06861BFA091D}" srcOrd="0" destOrd="0" presId="urn:microsoft.com/office/officeart/2018/2/layout/IconLabelList"/>
    <dgm:cxn modelId="{1EB0AE51-AA00-46C6-9194-B7043BA5D24E}" type="presOf" srcId="{4C9F54DF-B5DE-4E47-8C6D-94CDCB2F3389}" destId="{02E36B8B-A346-4F5F-AED9-2D709A71E399}" srcOrd="0" destOrd="0" presId="urn:microsoft.com/office/officeart/2018/2/layout/IconLabelList"/>
    <dgm:cxn modelId="{251E7FAD-2DA6-4152-BC9C-0468255FCF85}" srcId="{0C27E046-2654-4E34-8E75-66FF0FC1D2C0}" destId="{ACBE7705-8DB3-4A67-8CAC-2B24F569A6FD}" srcOrd="1" destOrd="0" parTransId="{E3AC6906-B8DB-44AF-89F7-10AE1FE568C7}" sibTransId="{791A84DE-4467-40CA-97A2-24037E7D9F38}"/>
    <dgm:cxn modelId="{CDFDF0B1-2354-497C-B5E3-823E0B711741}" srcId="{0C27E046-2654-4E34-8E75-66FF0FC1D2C0}" destId="{4C9F54DF-B5DE-4E47-8C6D-94CDCB2F3389}" srcOrd="0" destOrd="0" parTransId="{825CDA75-4DD9-4070-A98E-3BEE24DE6DC7}" sibTransId="{60C1701F-5A04-4DF9-8CBE-90A31CB1D02C}"/>
    <dgm:cxn modelId="{147EBABB-B956-42E1-B09F-7C56A8C7F614}" type="presOf" srcId="{0C27E046-2654-4E34-8E75-66FF0FC1D2C0}" destId="{36901F91-CEB9-452E-B3E7-1E8590AEA851}" srcOrd="0" destOrd="0" presId="urn:microsoft.com/office/officeart/2018/2/layout/IconLabelList"/>
    <dgm:cxn modelId="{FFCC9198-7896-4D16-A72B-A2B220F6B015}" type="presParOf" srcId="{36901F91-CEB9-452E-B3E7-1E8590AEA851}" destId="{DB8CE7F8-B9A5-41C4-B06C-0E1C86A7E65F}" srcOrd="0" destOrd="0" presId="urn:microsoft.com/office/officeart/2018/2/layout/IconLabelList"/>
    <dgm:cxn modelId="{5AEBAA07-9933-489F-89EF-D9D426A839D2}" type="presParOf" srcId="{DB8CE7F8-B9A5-41C4-B06C-0E1C86A7E65F}" destId="{85C58069-A969-415F-B6B6-9D2FA45C5982}" srcOrd="0" destOrd="0" presId="urn:microsoft.com/office/officeart/2018/2/layout/IconLabelList"/>
    <dgm:cxn modelId="{F8C22653-F5A3-4633-8949-B559F7E4305A}" type="presParOf" srcId="{DB8CE7F8-B9A5-41C4-B06C-0E1C86A7E65F}" destId="{F7F89DB8-0E58-486A-A806-8B72158A69F6}" srcOrd="1" destOrd="0" presId="urn:microsoft.com/office/officeart/2018/2/layout/IconLabelList"/>
    <dgm:cxn modelId="{58F4BEFA-33C0-4F53-BC22-8B6234E52E4B}" type="presParOf" srcId="{DB8CE7F8-B9A5-41C4-B06C-0E1C86A7E65F}" destId="{02E36B8B-A346-4F5F-AED9-2D709A71E399}" srcOrd="2" destOrd="0" presId="urn:microsoft.com/office/officeart/2018/2/layout/IconLabelList"/>
    <dgm:cxn modelId="{A3815D0A-730F-4852-964E-8C9029DE09D4}" type="presParOf" srcId="{36901F91-CEB9-452E-B3E7-1E8590AEA851}" destId="{9A8CDC7F-E81A-4FA9-AA64-ABBF94CC113F}" srcOrd="1" destOrd="0" presId="urn:microsoft.com/office/officeart/2018/2/layout/IconLabelList"/>
    <dgm:cxn modelId="{BBCF659A-678A-48F1-9D46-CE2E03F84BED}" type="presParOf" srcId="{36901F91-CEB9-452E-B3E7-1E8590AEA851}" destId="{48B8D6C6-6E66-4720-83F0-5D7382032533}" srcOrd="2" destOrd="0" presId="urn:microsoft.com/office/officeart/2018/2/layout/IconLabelList"/>
    <dgm:cxn modelId="{911EDF49-6A21-4EEA-BB89-370DC4E29846}" type="presParOf" srcId="{48B8D6C6-6E66-4720-83F0-5D7382032533}" destId="{CF31B646-B968-449B-9404-1D3C19245BDD}" srcOrd="0" destOrd="0" presId="urn:microsoft.com/office/officeart/2018/2/layout/IconLabelList"/>
    <dgm:cxn modelId="{835DE30B-9DBC-409F-BB3F-A283F0C14D52}" type="presParOf" srcId="{48B8D6C6-6E66-4720-83F0-5D7382032533}" destId="{FE7698EA-44ED-452A-90A9-D5C383553EBC}" srcOrd="1" destOrd="0" presId="urn:microsoft.com/office/officeart/2018/2/layout/IconLabelList"/>
    <dgm:cxn modelId="{CECBEF75-75A9-4BAD-88C1-84F7EAB29F44}" type="presParOf" srcId="{48B8D6C6-6E66-4720-83F0-5D7382032533}" destId="{A78E9D14-E083-49C3-AD50-06861BFA091D}"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315AA3-5768-4958-B8B9-7ECE91E68D22}" type="doc">
      <dgm:prSet loTypeId="urn:microsoft.com/office/officeart/2018/2/layout/IconVerticalSolidList" loCatId="icon" qsTypeId="urn:microsoft.com/office/officeart/2005/8/quickstyle/simple4" qsCatId="simple" csTypeId="urn:microsoft.com/office/officeart/2018/5/colors/Iconchunking_neutralicontext_accent3_2" csCatId="accent3" phldr="1"/>
      <dgm:spPr/>
      <dgm:t>
        <a:bodyPr/>
        <a:lstStyle/>
        <a:p>
          <a:endParaRPr lang="en-US"/>
        </a:p>
      </dgm:t>
    </dgm:pt>
    <dgm:pt modelId="{DA74F129-BFB2-494C-9A08-55CCC520E723}">
      <dgm:prSet/>
      <dgm:spPr/>
      <dgm:t>
        <a:bodyPr/>
        <a:lstStyle/>
        <a:p>
          <a:r>
            <a:rPr lang="en-US"/>
            <a:t>Do you know when you're most focused during the day?</a:t>
          </a:r>
        </a:p>
      </dgm:t>
    </dgm:pt>
    <dgm:pt modelId="{E5C892DB-5D6E-40E0-B697-F1FA611D2F52}" type="parTrans" cxnId="{4D74BD13-B354-4A05-A790-DE41D1CB3F82}">
      <dgm:prSet/>
      <dgm:spPr/>
      <dgm:t>
        <a:bodyPr/>
        <a:lstStyle/>
        <a:p>
          <a:endParaRPr lang="en-US"/>
        </a:p>
      </dgm:t>
    </dgm:pt>
    <dgm:pt modelId="{A9C18614-0682-43D9-9357-6D68667F780F}" type="sibTrans" cxnId="{4D74BD13-B354-4A05-A790-DE41D1CB3F82}">
      <dgm:prSet/>
      <dgm:spPr/>
      <dgm:t>
        <a:bodyPr/>
        <a:lstStyle/>
        <a:p>
          <a:endParaRPr lang="en-US"/>
        </a:p>
      </dgm:t>
    </dgm:pt>
    <dgm:pt modelId="{294D93AF-45AD-4B0C-A453-36FECE380FAA}">
      <dgm:prSet/>
      <dgm:spPr/>
      <dgm:t>
        <a:bodyPr/>
        <a:lstStyle/>
        <a:p>
          <a:r>
            <a:rPr lang="en-US"/>
            <a:t>For some people, it could be when they first come in to work</a:t>
          </a:r>
        </a:p>
      </dgm:t>
    </dgm:pt>
    <dgm:pt modelId="{2EA6E0CF-0B57-4075-A05B-5DD31F852822}" type="parTrans" cxnId="{0395EC7A-5A5E-4F89-B1A6-E36AB5E15C83}">
      <dgm:prSet/>
      <dgm:spPr/>
      <dgm:t>
        <a:bodyPr/>
        <a:lstStyle/>
        <a:p>
          <a:endParaRPr lang="en-US"/>
        </a:p>
      </dgm:t>
    </dgm:pt>
    <dgm:pt modelId="{A5E5DC4A-22D8-490C-B070-736B8B520848}" type="sibTrans" cxnId="{0395EC7A-5A5E-4F89-B1A6-E36AB5E15C83}">
      <dgm:prSet/>
      <dgm:spPr/>
      <dgm:t>
        <a:bodyPr/>
        <a:lstStyle/>
        <a:p>
          <a:endParaRPr lang="en-US"/>
        </a:p>
      </dgm:t>
    </dgm:pt>
    <dgm:pt modelId="{EAC261E3-6559-4CC8-9192-3AE3E815A25A}" type="pres">
      <dgm:prSet presAssocID="{69315AA3-5768-4958-B8B9-7ECE91E68D22}" presName="root" presStyleCnt="0">
        <dgm:presLayoutVars>
          <dgm:dir/>
          <dgm:resizeHandles val="exact"/>
        </dgm:presLayoutVars>
      </dgm:prSet>
      <dgm:spPr/>
    </dgm:pt>
    <dgm:pt modelId="{048E5FDA-DD36-4902-A53A-01E42286E4D0}" type="pres">
      <dgm:prSet presAssocID="{DA74F129-BFB2-494C-9A08-55CCC520E723}" presName="compNode" presStyleCnt="0"/>
      <dgm:spPr/>
    </dgm:pt>
    <dgm:pt modelId="{5B4B7918-04BD-4F7D-B938-387DD885DBA7}" type="pres">
      <dgm:prSet presAssocID="{DA74F129-BFB2-494C-9A08-55CCC520E723}" presName="bgRect" presStyleLbl="bgShp" presStyleIdx="0" presStyleCnt="2"/>
      <dgm:spPr/>
    </dgm:pt>
    <dgm:pt modelId="{EBE359E7-D9EE-460B-B2CA-2EFB86B18857}" type="pres">
      <dgm:prSet presAssocID="{DA74F129-BFB2-494C-9A08-55CCC520E7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a:ext>
      </dgm:extLst>
    </dgm:pt>
    <dgm:pt modelId="{E0525844-290F-4822-A516-6CFE12245122}" type="pres">
      <dgm:prSet presAssocID="{DA74F129-BFB2-494C-9A08-55CCC520E723}" presName="spaceRect" presStyleCnt="0"/>
      <dgm:spPr/>
    </dgm:pt>
    <dgm:pt modelId="{B6AED710-E81B-41DA-BB2D-74DE12A1770E}" type="pres">
      <dgm:prSet presAssocID="{DA74F129-BFB2-494C-9A08-55CCC520E723}" presName="parTx" presStyleLbl="revTx" presStyleIdx="0" presStyleCnt="2">
        <dgm:presLayoutVars>
          <dgm:chMax val="0"/>
          <dgm:chPref val="0"/>
        </dgm:presLayoutVars>
      </dgm:prSet>
      <dgm:spPr/>
    </dgm:pt>
    <dgm:pt modelId="{86720480-53C1-4FF7-A2F7-F7F73499D224}" type="pres">
      <dgm:prSet presAssocID="{A9C18614-0682-43D9-9357-6D68667F780F}" presName="sibTrans" presStyleCnt="0"/>
      <dgm:spPr/>
    </dgm:pt>
    <dgm:pt modelId="{226603DE-14BD-4230-B2DA-43E6610FFA14}" type="pres">
      <dgm:prSet presAssocID="{294D93AF-45AD-4B0C-A453-36FECE380FAA}" presName="compNode" presStyleCnt="0"/>
      <dgm:spPr/>
    </dgm:pt>
    <dgm:pt modelId="{3A30D81B-C6E0-4415-AAC5-2F0967572180}" type="pres">
      <dgm:prSet presAssocID="{294D93AF-45AD-4B0C-A453-36FECE380FAA}" presName="bgRect" presStyleLbl="bgShp" presStyleIdx="1" presStyleCnt="2"/>
      <dgm:spPr/>
    </dgm:pt>
    <dgm:pt modelId="{3FC08203-E18B-4CA6-9911-066BDA28FBFF}" type="pres">
      <dgm:prSet presAssocID="{294D93AF-45AD-4B0C-A453-36FECE380FAA}"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artial Sun"/>
        </a:ext>
      </dgm:extLst>
    </dgm:pt>
    <dgm:pt modelId="{5E552492-3916-4043-9E85-EAC7B90E4428}" type="pres">
      <dgm:prSet presAssocID="{294D93AF-45AD-4B0C-A453-36FECE380FAA}" presName="spaceRect" presStyleCnt="0"/>
      <dgm:spPr/>
    </dgm:pt>
    <dgm:pt modelId="{A34E64F0-D754-4923-8207-9025EFA1FB20}" type="pres">
      <dgm:prSet presAssocID="{294D93AF-45AD-4B0C-A453-36FECE380FAA}" presName="parTx" presStyleLbl="revTx" presStyleIdx="1" presStyleCnt="2">
        <dgm:presLayoutVars>
          <dgm:chMax val="0"/>
          <dgm:chPref val="0"/>
        </dgm:presLayoutVars>
      </dgm:prSet>
      <dgm:spPr/>
    </dgm:pt>
  </dgm:ptLst>
  <dgm:cxnLst>
    <dgm:cxn modelId="{4D74BD13-B354-4A05-A790-DE41D1CB3F82}" srcId="{69315AA3-5768-4958-B8B9-7ECE91E68D22}" destId="{DA74F129-BFB2-494C-9A08-55CCC520E723}" srcOrd="0" destOrd="0" parTransId="{E5C892DB-5D6E-40E0-B697-F1FA611D2F52}" sibTransId="{A9C18614-0682-43D9-9357-6D68667F780F}"/>
    <dgm:cxn modelId="{527FCA77-BFC6-4954-922E-9A8B249150C8}" type="presOf" srcId="{294D93AF-45AD-4B0C-A453-36FECE380FAA}" destId="{A34E64F0-D754-4923-8207-9025EFA1FB20}" srcOrd="0" destOrd="0" presId="urn:microsoft.com/office/officeart/2018/2/layout/IconVerticalSolidList"/>
    <dgm:cxn modelId="{0395EC7A-5A5E-4F89-B1A6-E36AB5E15C83}" srcId="{69315AA3-5768-4958-B8B9-7ECE91E68D22}" destId="{294D93AF-45AD-4B0C-A453-36FECE380FAA}" srcOrd="1" destOrd="0" parTransId="{2EA6E0CF-0B57-4075-A05B-5DD31F852822}" sibTransId="{A5E5DC4A-22D8-490C-B070-736B8B520848}"/>
    <dgm:cxn modelId="{02E36BF0-AD97-46B7-BC33-D7756EE50D22}" type="presOf" srcId="{DA74F129-BFB2-494C-9A08-55CCC520E723}" destId="{B6AED710-E81B-41DA-BB2D-74DE12A1770E}" srcOrd="0" destOrd="0" presId="urn:microsoft.com/office/officeart/2018/2/layout/IconVerticalSolidList"/>
    <dgm:cxn modelId="{04E9C0F7-6DC6-43A8-A3F3-608A0CA63FEE}" type="presOf" srcId="{69315AA3-5768-4958-B8B9-7ECE91E68D22}" destId="{EAC261E3-6559-4CC8-9192-3AE3E815A25A}" srcOrd="0" destOrd="0" presId="urn:microsoft.com/office/officeart/2018/2/layout/IconVerticalSolidList"/>
    <dgm:cxn modelId="{B6086BF6-67C9-493F-9E60-124F9F98714D}" type="presParOf" srcId="{EAC261E3-6559-4CC8-9192-3AE3E815A25A}" destId="{048E5FDA-DD36-4902-A53A-01E42286E4D0}" srcOrd="0" destOrd="0" presId="urn:microsoft.com/office/officeart/2018/2/layout/IconVerticalSolidList"/>
    <dgm:cxn modelId="{E34C2310-8E1A-4A2D-A829-0036DE2646A3}" type="presParOf" srcId="{048E5FDA-DD36-4902-A53A-01E42286E4D0}" destId="{5B4B7918-04BD-4F7D-B938-387DD885DBA7}" srcOrd="0" destOrd="0" presId="urn:microsoft.com/office/officeart/2018/2/layout/IconVerticalSolidList"/>
    <dgm:cxn modelId="{7110048B-DA84-4D02-A99F-E2F5E1E961C0}" type="presParOf" srcId="{048E5FDA-DD36-4902-A53A-01E42286E4D0}" destId="{EBE359E7-D9EE-460B-B2CA-2EFB86B18857}" srcOrd="1" destOrd="0" presId="urn:microsoft.com/office/officeart/2018/2/layout/IconVerticalSolidList"/>
    <dgm:cxn modelId="{12385D9C-7D75-4C07-A012-BF62E5A39A32}" type="presParOf" srcId="{048E5FDA-DD36-4902-A53A-01E42286E4D0}" destId="{E0525844-290F-4822-A516-6CFE12245122}" srcOrd="2" destOrd="0" presId="urn:microsoft.com/office/officeart/2018/2/layout/IconVerticalSolidList"/>
    <dgm:cxn modelId="{89E31FB1-D709-4E1F-8E81-B682FA7CC5A2}" type="presParOf" srcId="{048E5FDA-DD36-4902-A53A-01E42286E4D0}" destId="{B6AED710-E81B-41DA-BB2D-74DE12A1770E}" srcOrd="3" destOrd="0" presId="urn:microsoft.com/office/officeart/2018/2/layout/IconVerticalSolidList"/>
    <dgm:cxn modelId="{B9A93AE2-4136-411A-8263-3A9CEA8C42CA}" type="presParOf" srcId="{EAC261E3-6559-4CC8-9192-3AE3E815A25A}" destId="{86720480-53C1-4FF7-A2F7-F7F73499D224}" srcOrd="1" destOrd="0" presId="urn:microsoft.com/office/officeart/2018/2/layout/IconVerticalSolidList"/>
    <dgm:cxn modelId="{2095D7A2-7F7A-496E-A0AD-6DBC4D3468F8}" type="presParOf" srcId="{EAC261E3-6559-4CC8-9192-3AE3E815A25A}" destId="{226603DE-14BD-4230-B2DA-43E6610FFA14}" srcOrd="2" destOrd="0" presId="urn:microsoft.com/office/officeart/2018/2/layout/IconVerticalSolidList"/>
    <dgm:cxn modelId="{6E59F998-07F6-4BE5-9811-5518718F4CD5}" type="presParOf" srcId="{226603DE-14BD-4230-B2DA-43E6610FFA14}" destId="{3A30D81B-C6E0-4415-AAC5-2F0967572180}" srcOrd="0" destOrd="0" presId="urn:microsoft.com/office/officeart/2018/2/layout/IconVerticalSolidList"/>
    <dgm:cxn modelId="{9BB5B817-58DC-4C6F-94B4-748CC5F7541B}" type="presParOf" srcId="{226603DE-14BD-4230-B2DA-43E6610FFA14}" destId="{3FC08203-E18B-4CA6-9911-066BDA28FBFF}" srcOrd="1" destOrd="0" presId="urn:microsoft.com/office/officeart/2018/2/layout/IconVerticalSolidList"/>
    <dgm:cxn modelId="{E3ED1DC6-895F-4637-972F-0AB696DA0CA4}" type="presParOf" srcId="{226603DE-14BD-4230-B2DA-43E6610FFA14}" destId="{5E552492-3916-4043-9E85-EAC7B90E4428}" srcOrd="2" destOrd="0" presId="urn:microsoft.com/office/officeart/2018/2/layout/IconVerticalSolidList"/>
    <dgm:cxn modelId="{5285CB6E-F9AB-4C2C-83B6-B3F771F6A380}" type="presParOf" srcId="{226603DE-14BD-4230-B2DA-43E6610FFA14}" destId="{A34E64F0-D754-4923-8207-9025EFA1FB2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E08DA-FBD7-4EBA-BBDF-4D56786D7C9F}" type="doc">
      <dgm:prSet loTypeId="urn:microsoft.com/office/officeart/2018/2/layout/IconVerticalSolidList" loCatId="icon" qsTypeId="urn:microsoft.com/office/officeart/2005/8/quickstyle/simple4" qsCatId="simple" csTypeId="urn:microsoft.com/office/officeart/2018/5/colors/Iconchunking_neutralicontext_accent1_2" csCatId="accent1" phldr="1"/>
      <dgm:spPr/>
      <dgm:t>
        <a:bodyPr/>
        <a:lstStyle/>
        <a:p>
          <a:endParaRPr lang="en-US"/>
        </a:p>
      </dgm:t>
    </dgm:pt>
    <dgm:pt modelId="{93072848-94BA-4D8A-892E-A73DC39E33F4}">
      <dgm:prSet/>
      <dgm:spPr/>
      <dgm:t>
        <a:bodyPr/>
        <a:lstStyle/>
        <a:p>
          <a:r>
            <a:rPr lang="en-US"/>
            <a:t>For instance, imagine your peak time is between 9 and 10 a.m., but when you get into work, you spend the first hour checking email and returning phone calls</a:t>
          </a:r>
        </a:p>
      </dgm:t>
    </dgm:pt>
    <dgm:pt modelId="{F81401C3-4595-4F76-9941-3B30112F43A7}" type="parTrans" cxnId="{747F6EE5-002E-473D-893B-BC97B70E9B78}">
      <dgm:prSet/>
      <dgm:spPr/>
      <dgm:t>
        <a:bodyPr/>
        <a:lstStyle/>
        <a:p>
          <a:endParaRPr lang="en-US"/>
        </a:p>
      </dgm:t>
    </dgm:pt>
    <dgm:pt modelId="{9C1013B9-786A-419B-A74F-B9F78DBF4FF1}" type="sibTrans" cxnId="{747F6EE5-002E-473D-893B-BC97B70E9B78}">
      <dgm:prSet/>
      <dgm:spPr/>
      <dgm:t>
        <a:bodyPr/>
        <a:lstStyle/>
        <a:p>
          <a:endParaRPr lang="en-US"/>
        </a:p>
      </dgm:t>
    </dgm:pt>
    <dgm:pt modelId="{711C1BAB-AAFE-456A-AFB6-052B0694AFC4}">
      <dgm:prSet/>
      <dgm:spPr/>
      <dgm:t>
        <a:bodyPr/>
        <a:lstStyle/>
        <a:p>
          <a:r>
            <a:rPr lang="en-US"/>
            <a:t>You save tasks that require the most effort and concentration for after lunch, when your energy is lowest</a:t>
          </a:r>
        </a:p>
      </dgm:t>
    </dgm:pt>
    <dgm:pt modelId="{FB8655C0-0A45-47A3-9C3D-EC4267F16FA4}" type="parTrans" cxnId="{1F154A16-E5DE-48F0-BB73-6EEBB2457D46}">
      <dgm:prSet/>
      <dgm:spPr/>
      <dgm:t>
        <a:bodyPr/>
        <a:lstStyle/>
        <a:p>
          <a:endParaRPr lang="en-US"/>
        </a:p>
      </dgm:t>
    </dgm:pt>
    <dgm:pt modelId="{28CD5B1B-17C6-47F7-979D-86ACDC3B9CDC}" type="sibTrans" cxnId="{1F154A16-E5DE-48F0-BB73-6EEBB2457D46}">
      <dgm:prSet/>
      <dgm:spPr/>
      <dgm:t>
        <a:bodyPr/>
        <a:lstStyle/>
        <a:p>
          <a:endParaRPr lang="en-US"/>
        </a:p>
      </dgm:t>
    </dgm:pt>
    <dgm:pt modelId="{9DB3A077-B3F8-4B16-B7EC-70FB17711746}">
      <dgm:prSet/>
      <dgm:spPr/>
      <dgm:t>
        <a:bodyPr/>
        <a:lstStyle/>
        <a:p>
          <a:r>
            <a:rPr lang="en-US"/>
            <a:t>This may be one reason why your work takes longer than it needs to</a:t>
          </a:r>
        </a:p>
      </dgm:t>
    </dgm:pt>
    <dgm:pt modelId="{2EA56724-E9FA-4176-9DAC-FBFDAA923C79}" type="parTrans" cxnId="{6B00CDC0-D033-45B9-86B0-63E4817645DA}">
      <dgm:prSet/>
      <dgm:spPr/>
      <dgm:t>
        <a:bodyPr/>
        <a:lstStyle/>
        <a:p>
          <a:endParaRPr lang="en-US"/>
        </a:p>
      </dgm:t>
    </dgm:pt>
    <dgm:pt modelId="{06404554-0AF9-4C17-9CD0-DBE31A687471}" type="sibTrans" cxnId="{6B00CDC0-D033-45B9-86B0-63E4817645DA}">
      <dgm:prSet/>
      <dgm:spPr/>
      <dgm:t>
        <a:bodyPr/>
        <a:lstStyle/>
        <a:p>
          <a:endParaRPr lang="en-US"/>
        </a:p>
      </dgm:t>
    </dgm:pt>
    <dgm:pt modelId="{E80B430C-117C-4C70-A3C7-38D37BFE9784}" type="pres">
      <dgm:prSet presAssocID="{C3CE08DA-FBD7-4EBA-BBDF-4D56786D7C9F}" presName="root" presStyleCnt="0">
        <dgm:presLayoutVars>
          <dgm:dir/>
          <dgm:resizeHandles val="exact"/>
        </dgm:presLayoutVars>
      </dgm:prSet>
      <dgm:spPr/>
    </dgm:pt>
    <dgm:pt modelId="{83F992A6-BDAA-4B27-B11E-F5CBCE7E3E37}" type="pres">
      <dgm:prSet presAssocID="{93072848-94BA-4D8A-892E-A73DC39E33F4}" presName="compNode" presStyleCnt="0"/>
      <dgm:spPr/>
    </dgm:pt>
    <dgm:pt modelId="{37DF48DC-72FC-4BCD-8400-F6E4FBC00AE1}" type="pres">
      <dgm:prSet presAssocID="{93072848-94BA-4D8A-892E-A73DC39E33F4}" presName="bgRect" presStyleLbl="bgShp" presStyleIdx="0" presStyleCnt="3"/>
      <dgm:spPr/>
    </dgm:pt>
    <dgm:pt modelId="{DA49E770-6686-4306-BC99-543E3BE8355A}" type="pres">
      <dgm:prSet presAssocID="{93072848-94BA-4D8A-892E-A73DC39E33F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ptop"/>
        </a:ext>
      </dgm:extLst>
    </dgm:pt>
    <dgm:pt modelId="{44728C1F-BB20-4C60-B890-87D5F0CD2219}" type="pres">
      <dgm:prSet presAssocID="{93072848-94BA-4D8A-892E-A73DC39E33F4}" presName="spaceRect" presStyleCnt="0"/>
      <dgm:spPr/>
    </dgm:pt>
    <dgm:pt modelId="{581C3E39-3DD5-4448-AE11-C7161814CE1A}" type="pres">
      <dgm:prSet presAssocID="{93072848-94BA-4D8A-892E-A73DC39E33F4}" presName="parTx" presStyleLbl="revTx" presStyleIdx="0" presStyleCnt="3">
        <dgm:presLayoutVars>
          <dgm:chMax val="0"/>
          <dgm:chPref val="0"/>
        </dgm:presLayoutVars>
      </dgm:prSet>
      <dgm:spPr/>
    </dgm:pt>
    <dgm:pt modelId="{33BDA025-388A-4D05-B5F4-EF1642D284A6}" type="pres">
      <dgm:prSet presAssocID="{9C1013B9-786A-419B-A74F-B9F78DBF4FF1}" presName="sibTrans" presStyleCnt="0"/>
      <dgm:spPr/>
    </dgm:pt>
    <dgm:pt modelId="{589FBD3F-5C2B-4CA6-9904-F1D9B6E1B376}" type="pres">
      <dgm:prSet presAssocID="{711C1BAB-AAFE-456A-AFB6-052B0694AFC4}" presName="compNode" presStyleCnt="0"/>
      <dgm:spPr/>
    </dgm:pt>
    <dgm:pt modelId="{C759DC9E-D340-4219-A082-76D7D1B341E1}" type="pres">
      <dgm:prSet presAssocID="{711C1BAB-AAFE-456A-AFB6-052B0694AFC4}" presName="bgRect" presStyleLbl="bgShp" presStyleIdx="1" presStyleCnt="3"/>
      <dgm:spPr/>
    </dgm:pt>
    <dgm:pt modelId="{80A1953F-87B1-44FC-8FEE-6CEF5A8A8186}" type="pres">
      <dgm:prSet presAssocID="{711C1BAB-AAFE-456A-AFB6-052B0694AFC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izza"/>
        </a:ext>
      </dgm:extLst>
    </dgm:pt>
    <dgm:pt modelId="{00315D77-8866-4215-8368-96928D6F809F}" type="pres">
      <dgm:prSet presAssocID="{711C1BAB-AAFE-456A-AFB6-052B0694AFC4}" presName="spaceRect" presStyleCnt="0"/>
      <dgm:spPr/>
    </dgm:pt>
    <dgm:pt modelId="{2C819136-24E1-4551-BD42-CD00CBDA9544}" type="pres">
      <dgm:prSet presAssocID="{711C1BAB-AAFE-456A-AFB6-052B0694AFC4}" presName="parTx" presStyleLbl="revTx" presStyleIdx="1" presStyleCnt="3">
        <dgm:presLayoutVars>
          <dgm:chMax val="0"/>
          <dgm:chPref val="0"/>
        </dgm:presLayoutVars>
      </dgm:prSet>
      <dgm:spPr/>
    </dgm:pt>
    <dgm:pt modelId="{D3B0FF38-74D1-4590-B7B4-9E6CDD6EC764}" type="pres">
      <dgm:prSet presAssocID="{28CD5B1B-17C6-47F7-979D-86ACDC3B9CDC}" presName="sibTrans" presStyleCnt="0"/>
      <dgm:spPr/>
    </dgm:pt>
    <dgm:pt modelId="{C81A0D24-927B-4AF5-82F9-52C6BF00BCE2}" type="pres">
      <dgm:prSet presAssocID="{9DB3A077-B3F8-4B16-B7EC-70FB17711746}" presName="compNode" presStyleCnt="0"/>
      <dgm:spPr/>
    </dgm:pt>
    <dgm:pt modelId="{48D9F7E4-00A0-4F88-84A4-2AF8C972D08E}" type="pres">
      <dgm:prSet presAssocID="{9DB3A077-B3F8-4B16-B7EC-70FB17711746}" presName="bgRect" presStyleLbl="bgShp" presStyleIdx="2" presStyleCnt="3"/>
      <dgm:spPr/>
    </dgm:pt>
    <dgm:pt modelId="{9D03BE8B-17C8-45BE-BAB5-222F04103FAE}" type="pres">
      <dgm:prSet presAssocID="{9DB3A077-B3F8-4B16-B7EC-70FB177117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F0A6C403-3492-4F7B-A1DB-B07175A2170E}" type="pres">
      <dgm:prSet presAssocID="{9DB3A077-B3F8-4B16-B7EC-70FB17711746}" presName="spaceRect" presStyleCnt="0"/>
      <dgm:spPr/>
    </dgm:pt>
    <dgm:pt modelId="{31081660-1481-42C3-B243-6964C08EF2ED}" type="pres">
      <dgm:prSet presAssocID="{9DB3A077-B3F8-4B16-B7EC-70FB17711746}" presName="parTx" presStyleLbl="revTx" presStyleIdx="2" presStyleCnt="3">
        <dgm:presLayoutVars>
          <dgm:chMax val="0"/>
          <dgm:chPref val="0"/>
        </dgm:presLayoutVars>
      </dgm:prSet>
      <dgm:spPr/>
    </dgm:pt>
  </dgm:ptLst>
  <dgm:cxnLst>
    <dgm:cxn modelId="{1F154A16-E5DE-48F0-BB73-6EEBB2457D46}" srcId="{C3CE08DA-FBD7-4EBA-BBDF-4D56786D7C9F}" destId="{711C1BAB-AAFE-456A-AFB6-052B0694AFC4}" srcOrd="1" destOrd="0" parTransId="{FB8655C0-0A45-47A3-9C3D-EC4267F16FA4}" sibTransId="{28CD5B1B-17C6-47F7-979D-86ACDC3B9CDC}"/>
    <dgm:cxn modelId="{D91A5627-3CDA-4DB8-9D14-8922FB8FF763}" type="presOf" srcId="{9DB3A077-B3F8-4B16-B7EC-70FB17711746}" destId="{31081660-1481-42C3-B243-6964C08EF2ED}" srcOrd="0" destOrd="0" presId="urn:microsoft.com/office/officeart/2018/2/layout/IconVerticalSolidList"/>
    <dgm:cxn modelId="{8FE80966-9BAB-49DA-8C9E-F031CBFBE8E5}" type="presOf" srcId="{93072848-94BA-4D8A-892E-A73DC39E33F4}" destId="{581C3E39-3DD5-4448-AE11-C7161814CE1A}" srcOrd="0" destOrd="0" presId="urn:microsoft.com/office/officeart/2018/2/layout/IconVerticalSolidList"/>
    <dgm:cxn modelId="{3E8CFF52-6309-4B68-AB59-CBC2B8E18811}" type="presOf" srcId="{711C1BAB-AAFE-456A-AFB6-052B0694AFC4}" destId="{2C819136-24E1-4551-BD42-CD00CBDA9544}" srcOrd="0" destOrd="0" presId="urn:microsoft.com/office/officeart/2018/2/layout/IconVerticalSolidList"/>
    <dgm:cxn modelId="{134DE479-5209-4F88-BAE1-6ACE01ADA13A}" type="presOf" srcId="{C3CE08DA-FBD7-4EBA-BBDF-4D56786D7C9F}" destId="{E80B430C-117C-4C70-A3C7-38D37BFE9784}" srcOrd="0" destOrd="0" presId="urn:microsoft.com/office/officeart/2018/2/layout/IconVerticalSolidList"/>
    <dgm:cxn modelId="{6B00CDC0-D033-45B9-86B0-63E4817645DA}" srcId="{C3CE08DA-FBD7-4EBA-BBDF-4D56786D7C9F}" destId="{9DB3A077-B3F8-4B16-B7EC-70FB17711746}" srcOrd="2" destOrd="0" parTransId="{2EA56724-E9FA-4176-9DAC-FBFDAA923C79}" sibTransId="{06404554-0AF9-4C17-9CD0-DBE31A687471}"/>
    <dgm:cxn modelId="{747F6EE5-002E-473D-893B-BC97B70E9B78}" srcId="{C3CE08DA-FBD7-4EBA-BBDF-4D56786D7C9F}" destId="{93072848-94BA-4D8A-892E-A73DC39E33F4}" srcOrd="0" destOrd="0" parTransId="{F81401C3-4595-4F76-9941-3B30112F43A7}" sibTransId="{9C1013B9-786A-419B-A74F-B9F78DBF4FF1}"/>
    <dgm:cxn modelId="{107BDD3B-82E0-4648-BB30-6D9023A84F0A}" type="presParOf" srcId="{E80B430C-117C-4C70-A3C7-38D37BFE9784}" destId="{83F992A6-BDAA-4B27-B11E-F5CBCE7E3E37}" srcOrd="0" destOrd="0" presId="urn:microsoft.com/office/officeart/2018/2/layout/IconVerticalSolidList"/>
    <dgm:cxn modelId="{B9FB9272-F811-49B0-B35B-873ADC9091B9}" type="presParOf" srcId="{83F992A6-BDAA-4B27-B11E-F5CBCE7E3E37}" destId="{37DF48DC-72FC-4BCD-8400-F6E4FBC00AE1}" srcOrd="0" destOrd="0" presId="urn:microsoft.com/office/officeart/2018/2/layout/IconVerticalSolidList"/>
    <dgm:cxn modelId="{76240B26-AC25-415F-B633-1C66C5F250C8}" type="presParOf" srcId="{83F992A6-BDAA-4B27-B11E-F5CBCE7E3E37}" destId="{DA49E770-6686-4306-BC99-543E3BE8355A}" srcOrd="1" destOrd="0" presId="urn:microsoft.com/office/officeart/2018/2/layout/IconVerticalSolidList"/>
    <dgm:cxn modelId="{61337279-4EE1-4D4C-A84F-6E638BA1ED7D}" type="presParOf" srcId="{83F992A6-BDAA-4B27-B11E-F5CBCE7E3E37}" destId="{44728C1F-BB20-4C60-B890-87D5F0CD2219}" srcOrd="2" destOrd="0" presId="urn:microsoft.com/office/officeart/2018/2/layout/IconVerticalSolidList"/>
    <dgm:cxn modelId="{FA417037-8A16-4751-B74A-DF4E9403779B}" type="presParOf" srcId="{83F992A6-BDAA-4B27-B11E-F5CBCE7E3E37}" destId="{581C3E39-3DD5-4448-AE11-C7161814CE1A}" srcOrd="3" destOrd="0" presId="urn:microsoft.com/office/officeart/2018/2/layout/IconVerticalSolidList"/>
    <dgm:cxn modelId="{76333201-098B-4148-BD26-079D85DD4E11}" type="presParOf" srcId="{E80B430C-117C-4C70-A3C7-38D37BFE9784}" destId="{33BDA025-388A-4D05-B5F4-EF1642D284A6}" srcOrd="1" destOrd="0" presId="urn:microsoft.com/office/officeart/2018/2/layout/IconVerticalSolidList"/>
    <dgm:cxn modelId="{6B026199-E746-480B-9B5B-C1A118582782}" type="presParOf" srcId="{E80B430C-117C-4C70-A3C7-38D37BFE9784}" destId="{589FBD3F-5C2B-4CA6-9904-F1D9B6E1B376}" srcOrd="2" destOrd="0" presId="urn:microsoft.com/office/officeart/2018/2/layout/IconVerticalSolidList"/>
    <dgm:cxn modelId="{BA6ED12D-820C-45A5-A335-32A569A7756B}" type="presParOf" srcId="{589FBD3F-5C2B-4CA6-9904-F1D9B6E1B376}" destId="{C759DC9E-D340-4219-A082-76D7D1B341E1}" srcOrd="0" destOrd="0" presId="urn:microsoft.com/office/officeart/2018/2/layout/IconVerticalSolidList"/>
    <dgm:cxn modelId="{E0FF16F5-CA03-4BCC-BB0E-B0BCDBDF418E}" type="presParOf" srcId="{589FBD3F-5C2B-4CA6-9904-F1D9B6E1B376}" destId="{80A1953F-87B1-44FC-8FEE-6CEF5A8A8186}" srcOrd="1" destOrd="0" presId="urn:microsoft.com/office/officeart/2018/2/layout/IconVerticalSolidList"/>
    <dgm:cxn modelId="{43176D30-37E4-4524-B099-144C4983292B}" type="presParOf" srcId="{589FBD3F-5C2B-4CA6-9904-F1D9B6E1B376}" destId="{00315D77-8866-4215-8368-96928D6F809F}" srcOrd="2" destOrd="0" presId="urn:microsoft.com/office/officeart/2018/2/layout/IconVerticalSolidList"/>
    <dgm:cxn modelId="{28D6C08C-A51B-44C0-A32F-72B5C0017BFC}" type="presParOf" srcId="{589FBD3F-5C2B-4CA6-9904-F1D9B6E1B376}" destId="{2C819136-24E1-4551-BD42-CD00CBDA9544}" srcOrd="3" destOrd="0" presId="urn:microsoft.com/office/officeart/2018/2/layout/IconVerticalSolidList"/>
    <dgm:cxn modelId="{B01876D9-606B-4347-B928-146666D4C1D4}" type="presParOf" srcId="{E80B430C-117C-4C70-A3C7-38D37BFE9784}" destId="{D3B0FF38-74D1-4590-B7B4-9E6CDD6EC764}" srcOrd="3" destOrd="0" presId="urn:microsoft.com/office/officeart/2018/2/layout/IconVerticalSolidList"/>
    <dgm:cxn modelId="{FDAF2323-6FC5-4CC0-86B9-B99C3551293F}" type="presParOf" srcId="{E80B430C-117C-4C70-A3C7-38D37BFE9784}" destId="{C81A0D24-927B-4AF5-82F9-52C6BF00BCE2}" srcOrd="4" destOrd="0" presId="urn:microsoft.com/office/officeart/2018/2/layout/IconVerticalSolidList"/>
    <dgm:cxn modelId="{96F9638F-5F07-42AC-A35E-9B92E62C9180}" type="presParOf" srcId="{C81A0D24-927B-4AF5-82F9-52C6BF00BCE2}" destId="{48D9F7E4-00A0-4F88-84A4-2AF8C972D08E}" srcOrd="0" destOrd="0" presId="urn:microsoft.com/office/officeart/2018/2/layout/IconVerticalSolidList"/>
    <dgm:cxn modelId="{4010D363-41F1-4B64-97E0-7B8BBF6A9677}" type="presParOf" srcId="{C81A0D24-927B-4AF5-82F9-52C6BF00BCE2}" destId="{9D03BE8B-17C8-45BE-BAB5-222F04103FAE}" srcOrd="1" destOrd="0" presId="urn:microsoft.com/office/officeart/2018/2/layout/IconVerticalSolidList"/>
    <dgm:cxn modelId="{74529DB4-2769-4E44-A79B-0F4BFDB2AE50}" type="presParOf" srcId="{C81A0D24-927B-4AF5-82F9-52C6BF00BCE2}" destId="{F0A6C403-3492-4F7B-A1DB-B07175A2170E}" srcOrd="2" destOrd="0" presId="urn:microsoft.com/office/officeart/2018/2/layout/IconVerticalSolidList"/>
    <dgm:cxn modelId="{1C6DD422-C175-4538-AE6F-DB2BF4CE9DFC}" type="presParOf" srcId="{C81A0D24-927B-4AF5-82F9-52C6BF00BCE2}" destId="{31081660-1481-42C3-B243-6964C08EF2E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CCB23-E55C-41F0-8EBB-BD2E9A1990EC}"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5547BD84-9822-48C3-AB30-6B232D5B2E1A}">
      <dgm:prSet/>
      <dgm:spPr/>
      <dgm:t>
        <a:bodyPr/>
        <a:lstStyle/>
        <a:p>
          <a:r>
            <a:rPr lang="en-US"/>
            <a:t>Every time we're interrupted, it can take us a few minutes to regain the focus we had before</a:t>
          </a:r>
        </a:p>
      </dgm:t>
    </dgm:pt>
    <dgm:pt modelId="{1ED8E61C-A336-465F-B4DF-A90609AB1877}" type="parTrans" cxnId="{B8494B9C-EBA0-412C-B417-5B7140EF3955}">
      <dgm:prSet/>
      <dgm:spPr/>
      <dgm:t>
        <a:bodyPr/>
        <a:lstStyle/>
        <a:p>
          <a:endParaRPr lang="en-US"/>
        </a:p>
      </dgm:t>
    </dgm:pt>
    <dgm:pt modelId="{BE220023-AD64-46EB-807E-EC77A0C9C37F}" type="sibTrans" cxnId="{B8494B9C-EBA0-412C-B417-5B7140EF3955}">
      <dgm:prSet/>
      <dgm:spPr/>
      <dgm:t>
        <a:bodyPr/>
        <a:lstStyle/>
        <a:p>
          <a:endParaRPr lang="en-US"/>
        </a:p>
      </dgm:t>
    </dgm:pt>
    <dgm:pt modelId="{AB37AFD7-3AEF-4F19-B10B-90DD9FD65F76}">
      <dgm:prSet/>
      <dgm:spPr/>
      <dgm:t>
        <a:bodyPr/>
        <a:lstStyle/>
        <a:p>
          <a:r>
            <a:rPr lang="en-US"/>
            <a:t>So, learning how to manage interruptions successfully and minimize distractions can add significant time to your day</a:t>
          </a:r>
        </a:p>
      </dgm:t>
    </dgm:pt>
    <dgm:pt modelId="{356FC811-DEA5-407C-88BB-CF7846BEA104}" type="parTrans" cxnId="{3532E931-36AF-4D54-887F-C72378A7387D}">
      <dgm:prSet/>
      <dgm:spPr/>
      <dgm:t>
        <a:bodyPr/>
        <a:lstStyle/>
        <a:p>
          <a:endParaRPr lang="en-US"/>
        </a:p>
      </dgm:t>
    </dgm:pt>
    <dgm:pt modelId="{D86DD883-535D-416A-BABB-4E24CF46C172}" type="sibTrans" cxnId="{3532E931-36AF-4D54-887F-C72378A7387D}">
      <dgm:prSet/>
      <dgm:spPr/>
      <dgm:t>
        <a:bodyPr/>
        <a:lstStyle/>
        <a:p>
          <a:endParaRPr lang="en-US"/>
        </a:p>
      </dgm:t>
    </dgm:pt>
    <dgm:pt modelId="{43F7B5A4-FB7F-4178-99FF-BD8B66DC626B}" type="pres">
      <dgm:prSet presAssocID="{3AFCCB23-E55C-41F0-8EBB-BD2E9A1990EC}" presName="hierChild1" presStyleCnt="0">
        <dgm:presLayoutVars>
          <dgm:chPref val="1"/>
          <dgm:dir/>
          <dgm:animOne val="branch"/>
          <dgm:animLvl val="lvl"/>
          <dgm:resizeHandles/>
        </dgm:presLayoutVars>
      </dgm:prSet>
      <dgm:spPr/>
    </dgm:pt>
    <dgm:pt modelId="{090927A5-7053-4089-9A62-2C21551223BC}" type="pres">
      <dgm:prSet presAssocID="{5547BD84-9822-48C3-AB30-6B232D5B2E1A}" presName="hierRoot1" presStyleCnt="0"/>
      <dgm:spPr/>
    </dgm:pt>
    <dgm:pt modelId="{13620F28-A3CD-4D22-B344-D145BDA3FCFF}" type="pres">
      <dgm:prSet presAssocID="{5547BD84-9822-48C3-AB30-6B232D5B2E1A}" presName="composite" presStyleCnt="0"/>
      <dgm:spPr/>
    </dgm:pt>
    <dgm:pt modelId="{91B95978-B6E0-4BCD-B44C-2F7671381C63}" type="pres">
      <dgm:prSet presAssocID="{5547BD84-9822-48C3-AB30-6B232D5B2E1A}" presName="background" presStyleLbl="node0" presStyleIdx="0" presStyleCnt="2"/>
      <dgm:spPr/>
    </dgm:pt>
    <dgm:pt modelId="{9BFF2DA0-9F05-4109-9D9C-B537373C9F7D}" type="pres">
      <dgm:prSet presAssocID="{5547BD84-9822-48C3-AB30-6B232D5B2E1A}" presName="text" presStyleLbl="fgAcc0" presStyleIdx="0" presStyleCnt="2">
        <dgm:presLayoutVars>
          <dgm:chPref val="3"/>
        </dgm:presLayoutVars>
      </dgm:prSet>
      <dgm:spPr/>
    </dgm:pt>
    <dgm:pt modelId="{F6A9DE7E-C020-41B5-8C19-DB1308D9B559}" type="pres">
      <dgm:prSet presAssocID="{5547BD84-9822-48C3-AB30-6B232D5B2E1A}" presName="hierChild2" presStyleCnt="0"/>
      <dgm:spPr/>
    </dgm:pt>
    <dgm:pt modelId="{640AD19D-B341-43CC-B8CB-42871B3F4461}" type="pres">
      <dgm:prSet presAssocID="{AB37AFD7-3AEF-4F19-B10B-90DD9FD65F76}" presName="hierRoot1" presStyleCnt="0"/>
      <dgm:spPr/>
    </dgm:pt>
    <dgm:pt modelId="{E40A2228-FB28-4917-B287-7E3E0A1196F8}" type="pres">
      <dgm:prSet presAssocID="{AB37AFD7-3AEF-4F19-B10B-90DD9FD65F76}" presName="composite" presStyleCnt="0"/>
      <dgm:spPr/>
    </dgm:pt>
    <dgm:pt modelId="{A6871444-3EBE-4A2A-A648-38D7486C3A78}" type="pres">
      <dgm:prSet presAssocID="{AB37AFD7-3AEF-4F19-B10B-90DD9FD65F76}" presName="background" presStyleLbl="node0" presStyleIdx="1" presStyleCnt="2"/>
      <dgm:spPr/>
    </dgm:pt>
    <dgm:pt modelId="{2608BDF8-E06D-4224-B0A8-6BE7212133F4}" type="pres">
      <dgm:prSet presAssocID="{AB37AFD7-3AEF-4F19-B10B-90DD9FD65F76}" presName="text" presStyleLbl="fgAcc0" presStyleIdx="1" presStyleCnt="2">
        <dgm:presLayoutVars>
          <dgm:chPref val="3"/>
        </dgm:presLayoutVars>
      </dgm:prSet>
      <dgm:spPr/>
    </dgm:pt>
    <dgm:pt modelId="{E8BBCA8E-BEFD-4718-8A16-1544B0102DD5}" type="pres">
      <dgm:prSet presAssocID="{AB37AFD7-3AEF-4F19-B10B-90DD9FD65F76}" presName="hierChild2" presStyleCnt="0"/>
      <dgm:spPr/>
    </dgm:pt>
  </dgm:ptLst>
  <dgm:cxnLst>
    <dgm:cxn modelId="{C3930F00-9118-474F-A53B-D79B91479277}" type="presOf" srcId="{3AFCCB23-E55C-41F0-8EBB-BD2E9A1990EC}" destId="{43F7B5A4-FB7F-4178-99FF-BD8B66DC626B}" srcOrd="0" destOrd="0" presId="urn:microsoft.com/office/officeart/2005/8/layout/hierarchy1"/>
    <dgm:cxn modelId="{3532E931-36AF-4D54-887F-C72378A7387D}" srcId="{3AFCCB23-E55C-41F0-8EBB-BD2E9A1990EC}" destId="{AB37AFD7-3AEF-4F19-B10B-90DD9FD65F76}" srcOrd="1" destOrd="0" parTransId="{356FC811-DEA5-407C-88BB-CF7846BEA104}" sibTransId="{D86DD883-535D-416A-BABB-4E24CF46C172}"/>
    <dgm:cxn modelId="{E2E97B54-F139-452B-997F-DAE7E9C5C3ED}" type="presOf" srcId="{5547BD84-9822-48C3-AB30-6B232D5B2E1A}" destId="{9BFF2DA0-9F05-4109-9D9C-B537373C9F7D}" srcOrd="0" destOrd="0" presId="urn:microsoft.com/office/officeart/2005/8/layout/hierarchy1"/>
    <dgm:cxn modelId="{B8494B9C-EBA0-412C-B417-5B7140EF3955}" srcId="{3AFCCB23-E55C-41F0-8EBB-BD2E9A1990EC}" destId="{5547BD84-9822-48C3-AB30-6B232D5B2E1A}" srcOrd="0" destOrd="0" parTransId="{1ED8E61C-A336-465F-B4DF-A90609AB1877}" sibTransId="{BE220023-AD64-46EB-807E-EC77A0C9C37F}"/>
    <dgm:cxn modelId="{235313B8-3326-486A-990C-EACB42670D10}" type="presOf" srcId="{AB37AFD7-3AEF-4F19-B10B-90DD9FD65F76}" destId="{2608BDF8-E06D-4224-B0A8-6BE7212133F4}" srcOrd="0" destOrd="0" presId="urn:microsoft.com/office/officeart/2005/8/layout/hierarchy1"/>
    <dgm:cxn modelId="{D90FA161-DF89-4C2F-8893-CA9494EF0B18}" type="presParOf" srcId="{43F7B5A4-FB7F-4178-99FF-BD8B66DC626B}" destId="{090927A5-7053-4089-9A62-2C21551223BC}" srcOrd="0" destOrd="0" presId="urn:microsoft.com/office/officeart/2005/8/layout/hierarchy1"/>
    <dgm:cxn modelId="{EEF4325A-E52F-440D-A6AC-8149A2FAB79A}" type="presParOf" srcId="{090927A5-7053-4089-9A62-2C21551223BC}" destId="{13620F28-A3CD-4D22-B344-D145BDA3FCFF}" srcOrd="0" destOrd="0" presId="urn:microsoft.com/office/officeart/2005/8/layout/hierarchy1"/>
    <dgm:cxn modelId="{F4D9A4BF-85E1-4FDE-852D-027D0A09641E}" type="presParOf" srcId="{13620F28-A3CD-4D22-B344-D145BDA3FCFF}" destId="{91B95978-B6E0-4BCD-B44C-2F7671381C63}" srcOrd="0" destOrd="0" presId="urn:microsoft.com/office/officeart/2005/8/layout/hierarchy1"/>
    <dgm:cxn modelId="{3AD9715D-31A8-48CD-891F-FE1540A8F352}" type="presParOf" srcId="{13620F28-A3CD-4D22-B344-D145BDA3FCFF}" destId="{9BFF2DA0-9F05-4109-9D9C-B537373C9F7D}" srcOrd="1" destOrd="0" presId="urn:microsoft.com/office/officeart/2005/8/layout/hierarchy1"/>
    <dgm:cxn modelId="{8BB5B809-CB8C-42F1-AA73-18571A350332}" type="presParOf" srcId="{090927A5-7053-4089-9A62-2C21551223BC}" destId="{F6A9DE7E-C020-41B5-8C19-DB1308D9B559}" srcOrd="1" destOrd="0" presId="urn:microsoft.com/office/officeart/2005/8/layout/hierarchy1"/>
    <dgm:cxn modelId="{FCEBE6D7-5E52-4529-AA07-57FF84BB8812}" type="presParOf" srcId="{43F7B5A4-FB7F-4178-99FF-BD8B66DC626B}" destId="{640AD19D-B341-43CC-B8CB-42871B3F4461}" srcOrd="1" destOrd="0" presId="urn:microsoft.com/office/officeart/2005/8/layout/hierarchy1"/>
    <dgm:cxn modelId="{55F6ED0B-191E-459E-97D1-E2F64160646E}" type="presParOf" srcId="{640AD19D-B341-43CC-B8CB-42871B3F4461}" destId="{E40A2228-FB28-4917-B287-7E3E0A1196F8}" srcOrd="0" destOrd="0" presId="urn:microsoft.com/office/officeart/2005/8/layout/hierarchy1"/>
    <dgm:cxn modelId="{55068070-C047-46D6-83BF-ABF6655F03D1}" type="presParOf" srcId="{E40A2228-FB28-4917-B287-7E3E0A1196F8}" destId="{A6871444-3EBE-4A2A-A648-38D7486C3A78}" srcOrd="0" destOrd="0" presId="urn:microsoft.com/office/officeart/2005/8/layout/hierarchy1"/>
    <dgm:cxn modelId="{790C6767-5D0D-4D07-BF6C-920CDB059F52}" type="presParOf" srcId="{E40A2228-FB28-4917-B287-7E3E0A1196F8}" destId="{2608BDF8-E06D-4224-B0A8-6BE7212133F4}" srcOrd="1" destOrd="0" presId="urn:microsoft.com/office/officeart/2005/8/layout/hierarchy1"/>
    <dgm:cxn modelId="{5A3A62BA-D99D-44EB-A231-23ECB2E85ECB}" type="presParOf" srcId="{640AD19D-B341-43CC-B8CB-42871B3F4461}" destId="{E8BBCA8E-BEFD-4718-8A16-1544B0102DD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300A83-BE18-47D6-9075-1A52D75D5B32}" type="doc">
      <dgm:prSet loTypeId="urn:microsoft.com/office/officeart/2005/8/layout/bProcess2" loCatId="process" qsTypeId="urn:microsoft.com/office/officeart/2005/8/quickstyle/simple2" qsCatId="simple" csTypeId="urn:microsoft.com/office/officeart/2005/8/colors/colorful2" csCatId="colorful"/>
      <dgm:spPr/>
      <dgm:t>
        <a:bodyPr/>
        <a:lstStyle/>
        <a:p>
          <a:endParaRPr lang="en-US"/>
        </a:p>
      </dgm:t>
    </dgm:pt>
    <dgm:pt modelId="{631C9C2F-12CD-4E86-A80A-82781CB41D68}">
      <dgm:prSet custT="1"/>
      <dgm:spPr/>
      <dgm:t>
        <a:bodyPr/>
        <a:lstStyle/>
        <a:p>
          <a:r>
            <a:rPr lang="en-US" sz="2800" dirty="0"/>
            <a:t>When you have more time to focus exclusively on tasks, you can also achieve flow easier</a:t>
          </a:r>
        </a:p>
      </dgm:t>
    </dgm:pt>
    <dgm:pt modelId="{3F614302-9AE2-488D-B503-FD190006D6D8}" type="parTrans" cxnId="{347AF474-6D82-4E39-950A-D1FB816EADFD}">
      <dgm:prSet/>
      <dgm:spPr/>
      <dgm:t>
        <a:bodyPr/>
        <a:lstStyle/>
        <a:p>
          <a:endParaRPr lang="en-US"/>
        </a:p>
      </dgm:t>
    </dgm:pt>
    <dgm:pt modelId="{DA042C48-03A1-47A6-B79F-F42F9D31A63B}" type="sibTrans" cxnId="{347AF474-6D82-4E39-950A-D1FB816EADFD}">
      <dgm:prSet/>
      <dgm:spPr/>
      <dgm:t>
        <a:bodyPr/>
        <a:lstStyle/>
        <a:p>
          <a:endParaRPr lang="en-US"/>
        </a:p>
      </dgm:t>
    </dgm:pt>
    <dgm:pt modelId="{371B7D68-9844-4D29-BA6F-9C7F6D07625B}">
      <dgm:prSet custT="1"/>
      <dgm:spPr/>
      <dgm:t>
        <a:bodyPr/>
        <a:lstStyle/>
        <a:p>
          <a:r>
            <a:rPr lang="en-US" sz="2000" dirty="0"/>
            <a:t>This is an exceptionally productive state of mind: the more you can achieve flow during the day, the higher is the quality work that you're likely to do</a:t>
          </a:r>
        </a:p>
      </dgm:t>
    </dgm:pt>
    <dgm:pt modelId="{8245EF76-23D7-4BDC-9AE9-D72DCC0E0947}" type="parTrans" cxnId="{E2F1C9F3-C214-410C-A6F4-754AD6E2F590}">
      <dgm:prSet/>
      <dgm:spPr/>
      <dgm:t>
        <a:bodyPr/>
        <a:lstStyle/>
        <a:p>
          <a:endParaRPr lang="en-US"/>
        </a:p>
      </dgm:t>
    </dgm:pt>
    <dgm:pt modelId="{1DAE0806-B62B-4C72-A659-5A10847D1F87}" type="sibTrans" cxnId="{E2F1C9F3-C214-410C-A6F4-754AD6E2F590}">
      <dgm:prSet/>
      <dgm:spPr/>
      <dgm:t>
        <a:bodyPr/>
        <a:lstStyle/>
        <a:p>
          <a:endParaRPr lang="en-US"/>
        </a:p>
      </dgm:t>
    </dgm:pt>
    <dgm:pt modelId="{84C7DCCC-6BF2-42BE-A3C3-387510E0227B}" type="pres">
      <dgm:prSet presAssocID="{C6300A83-BE18-47D6-9075-1A52D75D5B32}" presName="diagram" presStyleCnt="0">
        <dgm:presLayoutVars>
          <dgm:dir/>
          <dgm:resizeHandles/>
        </dgm:presLayoutVars>
      </dgm:prSet>
      <dgm:spPr/>
    </dgm:pt>
    <dgm:pt modelId="{F1D67EB7-967C-4875-A838-44C813C29666}" type="pres">
      <dgm:prSet presAssocID="{631C9C2F-12CD-4E86-A80A-82781CB41D68}" presName="firstNode" presStyleLbl="node1" presStyleIdx="0" presStyleCnt="2">
        <dgm:presLayoutVars>
          <dgm:bulletEnabled val="1"/>
        </dgm:presLayoutVars>
      </dgm:prSet>
      <dgm:spPr/>
    </dgm:pt>
    <dgm:pt modelId="{F58DC46A-0846-4B8E-8F8F-E0ED40794EAB}" type="pres">
      <dgm:prSet presAssocID="{DA042C48-03A1-47A6-B79F-F42F9D31A63B}" presName="sibTrans" presStyleLbl="sibTrans2D1" presStyleIdx="0" presStyleCnt="1"/>
      <dgm:spPr/>
    </dgm:pt>
    <dgm:pt modelId="{34C785F0-0432-4632-B43D-69C47A884FBA}" type="pres">
      <dgm:prSet presAssocID="{371B7D68-9844-4D29-BA6F-9C7F6D07625B}" presName="lastNode" presStyleLbl="node1" presStyleIdx="1" presStyleCnt="2">
        <dgm:presLayoutVars>
          <dgm:bulletEnabled val="1"/>
        </dgm:presLayoutVars>
      </dgm:prSet>
      <dgm:spPr/>
    </dgm:pt>
  </dgm:ptLst>
  <dgm:cxnLst>
    <dgm:cxn modelId="{FA8EC020-1BE7-4CF9-AB4E-33E2D1ADDB43}" type="presOf" srcId="{371B7D68-9844-4D29-BA6F-9C7F6D07625B}" destId="{34C785F0-0432-4632-B43D-69C47A884FBA}" srcOrd="0" destOrd="0" presId="urn:microsoft.com/office/officeart/2005/8/layout/bProcess2"/>
    <dgm:cxn modelId="{347AF474-6D82-4E39-950A-D1FB816EADFD}" srcId="{C6300A83-BE18-47D6-9075-1A52D75D5B32}" destId="{631C9C2F-12CD-4E86-A80A-82781CB41D68}" srcOrd="0" destOrd="0" parTransId="{3F614302-9AE2-488D-B503-FD190006D6D8}" sibTransId="{DA042C48-03A1-47A6-B79F-F42F9D31A63B}"/>
    <dgm:cxn modelId="{4D5A41B2-F044-445D-8016-3D30FDBFC1B0}" type="presOf" srcId="{631C9C2F-12CD-4E86-A80A-82781CB41D68}" destId="{F1D67EB7-967C-4875-A838-44C813C29666}" srcOrd="0" destOrd="0" presId="urn:microsoft.com/office/officeart/2005/8/layout/bProcess2"/>
    <dgm:cxn modelId="{7799FDE1-5207-46F3-B5C1-D1415E56C42F}" type="presOf" srcId="{DA042C48-03A1-47A6-B79F-F42F9D31A63B}" destId="{F58DC46A-0846-4B8E-8F8F-E0ED40794EAB}" srcOrd="0" destOrd="0" presId="urn:microsoft.com/office/officeart/2005/8/layout/bProcess2"/>
    <dgm:cxn modelId="{741241E5-CBCD-48DF-B0EF-D4AFD0D96876}" type="presOf" srcId="{C6300A83-BE18-47D6-9075-1A52D75D5B32}" destId="{84C7DCCC-6BF2-42BE-A3C3-387510E0227B}" srcOrd="0" destOrd="0" presId="urn:microsoft.com/office/officeart/2005/8/layout/bProcess2"/>
    <dgm:cxn modelId="{E2F1C9F3-C214-410C-A6F4-754AD6E2F590}" srcId="{C6300A83-BE18-47D6-9075-1A52D75D5B32}" destId="{371B7D68-9844-4D29-BA6F-9C7F6D07625B}" srcOrd="1" destOrd="0" parTransId="{8245EF76-23D7-4BDC-9AE9-D72DCC0E0947}" sibTransId="{1DAE0806-B62B-4C72-A659-5A10847D1F87}"/>
    <dgm:cxn modelId="{82E13178-71EF-4B3A-B665-43FC0F813184}" type="presParOf" srcId="{84C7DCCC-6BF2-42BE-A3C3-387510E0227B}" destId="{F1D67EB7-967C-4875-A838-44C813C29666}" srcOrd="0" destOrd="0" presId="urn:microsoft.com/office/officeart/2005/8/layout/bProcess2"/>
    <dgm:cxn modelId="{757902E5-DDDD-4621-8285-B96E7CB58BB4}" type="presParOf" srcId="{84C7DCCC-6BF2-42BE-A3C3-387510E0227B}" destId="{F58DC46A-0846-4B8E-8F8F-E0ED40794EAB}" srcOrd="1" destOrd="0" presId="urn:microsoft.com/office/officeart/2005/8/layout/bProcess2"/>
    <dgm:cxn modelId="{FF41AA70-07EB-426A-9F78-1A256EA55C8A}" type="presParOf" srcId="{84C7DCCC-6BF2-42BE-A3C3-387510E0227B}" destId="{34C785F0-0432-4632-B43D-69C47A884FBA}"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41FE7-2A3F-40D5-B370-B230E1C267EA}">
      <dsp:nvSpPr>
        <dsp:cNvPr id="0" name=""/>
        <dsp:cNvSpPr/>
      </dsp:nvSpPr>
      <dsp:spPr>
        <a:xfrm>
          <a:off x="1194" y="155891"/>
          <a:ext cx="4192017" cy="2661931"/>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EE144E5-5199-41A0-897C-2DBF05D9AF77}">
      <dsp:nvSpPr>
        <dsp:cNvPr id="0" name=""/>
        <dsp:cNvSpPr/>
      </dsp:nvSpPr>
      <dsp:spPr>
        <a:xfrm>
          <a:off x="466974" y="598382"/>
          <a:ext cx="4192017" cy="266193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 this session, we're looking at strategies that you can use to create more time for yourself</a:t>
          </a:r>
        </a:p>
      </dsp:txBody>
      <dsp:txXfrm>
        <a:off x="544939" y="676347"/>
        <a:ext cx="4036087" cy="2506001"/>
      </dsp:txXfrm>
    </dsp:sp>
    <dsp:sp modelId="{419296ED-F09A-418D-A351-A9580C1EA37F}">
      <dsp:nvSpPr>
        <dsp:cNvPr id="0" name=""/>
        <dsp:cNvSpPr/>
      </dsp:nvSpPr>
      <dsp:spPr>
        <a:xfrm>
          <a:off x="5124771" y="155891"/>
          <a:ext cx="4192017" cy="2661931"/>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3C86F8-DF5C-4353-8339-70B4D96E773C}">
      <dsp:nvSpPr>
        <dsp:cNvPr id="0" name=""/>
        <dsp:cNvSpPr/>
      </dsp:nvSpPr>
      <dsp:spPr>
        <a:xfrm>
          <a:off x="5590551" y="598382"/>
          <a:ext cx="4192017" cy="266193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With these, you can get more done at work, or spend time doing more of the things that you enjoy</a:t>
          </a:r>
        </a:p>
      </dsp:txBody>
      <dsp:txXfrm>
        <a:off x="5668516" y="676347"/>
        <a:ext cx="4036087" cy="25060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6783D-4AC1-491B-9EF3-C302CA9D0A08}">
      <dsp:nvSpPr>
        <dsp:cNvPr id="0" name=""/>
        <dsp:cNvSpPr/>
      </dsp:nvSpPr>
      <dsp:spPr>
        <a:xfrm>
          <a:off x="0" y="1417"/>
          <a:ext cx="9783763" cy="718604"/>
        </a:xfrm>
        <a:prstGeom prst="roundRect">
          <a:avLst>
            <a:gd name="adj" fmla="val 10000"/>
          </a:avLst>
        </a:prstGeom>
        <a:solidFill>
          <a:schemeClr val="accent2">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9BB04D01-1A8F-4922-9A91-D2B9680408F1}">
      <dsp:nvSpPr>
        <dsp:cNvPr id="0" name=""/>
        <dsp:cNvSpPr/>
      </dsp:nvSpPr>
      <dsp:spPr>
        <a:xfrm>
          <a:off x="217377" y="163103"/>
          <a:ext cx="395232" cy="3952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7166828D-F503-4B06-AD38-4C3337295FB3}">
      <dsp:nvSpPr>
        <dsp:cNvPr id="0" name=""/>
        <dsp:cNvSpPr/>
      </dsp:nvSpPr>
      <dsp:spPr>
        <a:xfrm>
          <a:off x="829987" y="1417"/>
          <a:ext cx="8953775" cy="71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2" tIns="76052" rIns="76052" bIns="76052" numCol="1" spcCol="1270" anchor="ctr" anchorCtr="0">
          <a:noAutofit/>
        </a:bodyPr>
        <a:lstStyle/>
        <a:p>
          <a:pPr marL="0" lvl="0" indent="0" algn="l" defTabSz="889000">
            <a:lnSpc>
              <a:spcPct val="90000"/>
            </a:lnSpc>
            <a:spcBef>
              <a:spcPct val="0"/>
            </a:spcBef>
            <a:spcAft>
              <a:spcPct val="35000"/>
            </a:spcAft>
            <a:buNone/>
          </a:pPr>
          <a:r>
            <a:rPr lang="en-US" sz="2000" kern="1200"/>
            <a:t>First, take the time to get organized</a:t>
          </a:r>
        </a:p>
      </dsp:txBody>
      <dsp:txXfrm>
        <a:off x="829987" y="1417"/>
        <a:ext cx="8953775" cy="718604"/>
      </dsp:txXfrm>
    </dsp:sp>
    <dsp:sp modelId="{5149C8D8-A272-4FA8-8576-8CFF94C3289C}">
      <dsp:nvSpPr>
        <dsp:cNvPr id="0" name=""/>
        <dsp:cNvSpPr/>
      </dsp:nvSpPr>
      <dsp:spPr>
        <a:xfrm>
          <a:off x="0" y="899672"/>
          <a:ext cx="9783763" cy="718604"/>
        </a:xfrm>
        <a:prstGeom prst="roundRect">
          <a:avLst>
            <a:gd name="adj" fmla="val 10000"/>
          </a:avLst>
        </a:prstGeom>
        <a:solidFill>
          <a:schemeClr val="accent2">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94B6D94C-5A53-416B-AA0E-70A2FF637236}">
      <dsp:nvSpPr>
        <dsp:cNvPr id="0" name=""/>
        <dsp:cNvSpPr/>
      </dsp:nvSpPr>
      <dsp:spPr>
        <a:xfrm>
          <a:off x="217377" y="1061358"/>
          <a:ext cx="395232" cy="3952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28C7F984-7E73-45D8-9F59-B983BB7D60E8}">
      <dsp:nvSpPr>
        <dsp:cNvPr id="0" name=""/>
        <dsp:cNvSpPr/>
      </dsp:nvSpPr>
      <dsp:spPr>
        <a:xfrm>
          <a:off x="829987" y="899672"/>
          <a:ext cx="8953775" cy="71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2" tIns="76052" rIns="76052" bIns="76052" numCol="1" spcCol="1270" anchor="ctr" anchorCtr="0">
          <a:noAutofit/>
        </a:bodyPr>
        <a:lstStyle/>
        <a:p>
          <a:pPr marL="0" lvl="0" indent="0" algn="l" defTabSz="889000">
            <a:lnSpc>
              <a:spcPct val="90000"/>
            </a:lnSpc>
            <a:spcBef>
              <a:spcPct val="0"/>
            </a:spcBef>
            <a:spcAft>
              <a:spcPct val="35000"/>
            </a:spcAft>
            <a:buNone/>
          </a:pPr>
          <a:r>
            <a:rPr lang="en-US" sz="2000" kern="1200"/>
            <a:t>You'll waste less time looking for lost items</a:t>
          </a:r>
        </a:p>
      </dsp:txBody>
      <dsp:txXfrm>
        <a:off x="829987" y="899672"/>
        <a:ext cx="8953775" cy="718604"/>
      </dsp:txXfrm>
    </dsp:sp>
    <dsp:sp modelId="{0F4536F5-76B4-423F-BE87-556C87F486C4}">
      <dsp:nvSpPr>
        <dsp:cNvPr id="0" name=""/>
        <dsp:cNvSpPr/>
      </dsp:nvSpPr>
      <dsp:spPr>
        <a:xfrm>
          <a:off x="0" y="1797928"/>
          <a:ext cx="9783763" cy="718604"/>
        </a:xfrm>
        <a:prstGeom prst="roundRect">
          <a:avLst>
            <a:gd name="adj" fmla="val 10000"/>
          </a:avLst>
        </a:prstGeom>
        <a:solidFill>
          <a:schemeClr val="accent2">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38456533-7D8F-4ADA-A238-9F13F455F6AA}">
      <dsp:nvSpPr>
        <dsp:cNvPr id="0" name=""/>
        <dsp:cNvSpPr/>
      </dsp:nvSpPr>
      <dsp:spPr>
        <a:xfrm>
          <a:off x="217377" y="1959613"/>
          <a:ext cx="395232" cy="3952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30C743EE-9E10-4377-9850-0969F29ED16B}">
      <dsp:nvSpPr>
        <dsp:cNvPr id="0" name=""/>
        <dsp:cNvSpPr/>
      </dsp:nvSpPr>
      <dsp:spPr>
        <a:xfrm>
          <a:off x="829987" y="1797928"/>
          <a:ext cx="8953775" cy="71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2" tIns="76052" rIns="76052" bIns="76052" numCol="1" spcCol="1270" anchor="ctr" anchorCtr="0">
          <a:noAutofit/>
        </a:bodyPr>
        <a:lstStyle/>
        <a:p>
          <a:pPr marL="0" lvl="0" indent="0" algn="l" defTabSz="889000">
            <a:lnSpc>
              <a:spcPct val="90000"/>
            </a:lnSpc>
            <a:spcBef>
              <a:spcPct val="0"/>
            </a:spcBef>
            <a:spcAft>
              <a:spcPct val="35000"/>
            </a:spcAft>
            <a:buNone/>
          </a:pPr>
          <a:r>
            <a:rPr lang="en-US" sz="2000" kern="1200"/>
            <a:t>Next, try waking up earlier</a:t>
          </a:r>
        </a:p>
      </dsp:txBody>
      <dsp:txXfrm>
        <a:off x="829987" y="1797928"/>
        <a:ext cx="8953775" cy="718604"/>
      </dsp:txXfrm>
    </dsp:sp>
    <dsp:sp modelId="{C10F1FF2-17B7-4D73-BE69-0B6682C2B9A3}">
      <dsp:nvSpPr>
        <dsp:cNvPr id="0" name=""/>
        <dsp:cNvSpPr/>
      </dsp:nvSpPr>
      <dsp:spPr>
        <a:xfrm>
          <a:off x="0" y="2696183"/>
          <a:ext cx="9783763" cy="718604"/>
        </a:xfrm>
        <a:prstGeom prst="roundRect">
          <a:avLst>
            <a:gd name="adj" fmla="val 10000"/>
          </a:avLst>
        </a:prstGeom>
        <a:solidFill>
          <a:schemeClr val="accent2">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3C7F75E1-D810-4125-895A-8C94E2C95945}">
      <dsp:nvSpPr>
        <dsp:cNvPr id="0" name=""/>
        <dsp:cNvSpPr/>
      </dsp:nvSpPr>
      <dsp:spPr>
        <a:xfrm>
          <a:off x="217377" y="2857868"/>
          <a:ext cx="395232" cy="39523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FA9228EB-E3E1-47B3-A792-A6014F5BA15F}">
      <dsp:nvSpPr>
        <dsp:cNvPr id="0" name=""/>
        <dsp:cNvSpPr/>
      </dsp:nvSpPr>
      <dsp:spPr>
        <a:xfrm>
          <a:off x="829987" y="2696183"/>
          <a:ext cx="8953775" cy="71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2" tIns="76052" rIns="76052" bIns="76052" numCol="1" spcCol="1270" anchor="ctr" anchorCtr="0">
          <a:noAutofit/>
        </a:bodyPr>
        <a:lstStyle/>
        <a:p>
          <a:pPr marL="0" lvl="0" indent="0" algn="l" defTabSz="889000">
            <a:lnSpc>
              <a:spcPct val="90000"/>
            </a:lnSpc>
            <a:spcBef>
              <a:spcPct val="0"/>
            </a:spcBef>
            <a:spcAft>
              <a:spcPct val="35000"/>
            </a:spcAft>
            <a:buNone/>
          </a:pPr>
          <a:r>
            <a:rPr lang="en-US" sz="2000" kern="1200"/>
            <a:t>You can use this quiet time to relax and reflect on your day, or head into the office early to get some quality work completed</a:t>
          </a:r>
        </a:p>
      </dsp:txBody>
      <dsp:txXfrm>
        <a:off x="829987" y="2696183"/>
        <a:ext cx="8953775" cy="718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8084A-B4C2-4DD6-B615-9C1130D3FC03}">
      <dsp:nvSpPr>
        <dsp:cNvPr id="0" name=""/>
        <dsp:cNvSpPr/>
      </dsp:nvSpPr>
      <dsp:spPr>
        <a:xfrm>
          <a:off x="1194" y="155891"/>
          <a:ext cx="4192017" cy="2661931"/>
        </a:xfrm>
        <a:prstGeom prst="roundRect">
          <a:avLst>
            <a:gd name="adj" fmla="val 10000"/>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2CDF9192-DE5C-4D57-96EA-27F6CAB503F2}">
      <dsp:nvSpPr>
        <dsp:cNvPr id="0" name=""/>
        <dsp:cNvSpPr/>
      </dsp:nvSpPr>
      <dsp:spPr>
        <a:xfrm>
          <a:off x="466974" y="598382"/>
          <a:ext cx="4192017" cy="26619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It's unlikely that every one of these strategies will fit your own circumstances</a:t>
          </a:r>
        </a:p>
      </dsp:txBody>
      <dsp:txXfrm>
        <a:off x="544939" y="676347"/>
        <a:ext cx="4036087" cy="2506001"/>
      </dsp:txXfrm>
    </dsp:sp>
    <dsp:sp modelId="{D56863C8-46FE-4823-8803-B9410E27C404}">
      <dsp:nvSpPr>
        <dsp:cNvPr id="0" name=""/>
        <dsp:cNvSpPr/>
      </dsp:nvSpPr>
      <dsp:spPr>
        <a:xfrm>
          <a:off x="5124771" y="155891"/>
          <a:ext cx="4192017" cy="2661931"/>
        </a:xfrm>
        <a:prstGeom prst="roundRect">
          <a:avLst>
            <a:gd name="adj" fmla="val 10000"/>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C9668950-3FDF-42BF-A4C7-C2B79720B03F}">
      <dsp:nvSpPr>
        <dsp:cNvPr id="0" name=""/>
        <dsp:cNvSpPr/>
      </dsp:nvSpPr>
      <dsp:spPr>
        <a:xfrm>
          <a:off x="5590551" y="598382"/>
          <a:ext cx="4192017" cy="26619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However, some of these strategies are sure to help!</a:t>
          </a:r>
        </a:p>
      </dsp:txBody>
      <dsp:txXfrm>
        <a:off x="5668516" y="676347"/>
        <a:ext cx="4036087" cy="2506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C00E5-9F7B-4C11-82EA-F3C9CECF2958}">
      <dsp:nvSpPr>
        <dsp:cNvPr id="0" name=""/>
        <dsp:cNvSpPr/>
      </dsp:nvSpPr>
      <dsp:spPr>
        <a:xfrm>
          <a:off x="0" y="64788"/>
          <a:ext cx="2273960" cy="3183544"/>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1066800">
            <a:lnSpc>
              <a:spcPct val="90000"/>
            </a:lnSpc>
            <a:spcBef>
              <a:spcPct val="0"/>
            </a:spcBef>
            <a:spcAft>
              <a:spcPct val="35000"/>
            </a:spcAft>
            <a:buNone/>
          </a:pPr>
          <a:r>
            <a:rPr lang="en-US" sz="2400" kern="1200" dirty="0"/>
            <a:t>If getting up earlier fits in with your situation, start slowly</a:t>
          </a:r>
        </a:p>
      </dsp:txBody>
      <dsp:txXfrm>
        <a:off x="0" y="1274535"/>
        <a:ext cx="2273960" cy="1910126"/>
      </dsp:txXfrm>
    </dsp:sp>
    <dsp:sp modelId="{AEBDFC16-FB7F-45F3-A066-6B1E9349C196}">
      <dsp:nvSpPr>
        <dsp:cNvPr id="0" name=""/>
        <dsp:cNvSpPr/>
      </dsp:nvSpPr>
      <dsp:spPr>
        <a:xfrm>
          <a:off x="662314" y="434684"/>
          <a:ext cx="955063" cy="955063"/>
        </a:xfrm>
        <a:prstGeom prst="ellipse">
          <a:avLst/>
        </a:prstGeom>
        <a:gradFill rotWithShape="0">
          <a:gsLst>
            <a:gs pos="0">
              <a:schemeClr val="accent5">
                <a:hueOff val="0"/>
                <a:satOff val="0"/>
                <a:lumOff val="0"/>
                <a:alphaOff val="0"/>
                <a:tint val="65000"/>
                <a:satMod val="120000"/>
                <a:lumMod val="107000"/>
              </a:schemeClr>
            </a:gs>
            <a:gs pos="50000">
              <a:schemeClr val="accent5">
                <a:hueOff val="0"/>
                <a:satOff val="0"/>
                <a:lumOff val="0"/>
                <a:alphaOff val="0"/>
                <a:tint val="70000"/>
                <a:satMod val="124000"/>
                <a:lumMod val="103000"/>
              </a:schemeClr>
            </a:gs>
            <a:gs pos="100000">
              <a:schemeClr val="accent5">
                <a:hueOff val="0"/>
                <a:satOff val="0"/>
                <a:lumOff val="0"/>
                <a:alphaOff val="0"/>
                <a:tint val="85000"/>
                <a:satMod val="120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802180" y="574550"/>
        <a:ext cx="675331" cy="675331"/>
      </dsp:txXfrm>
    </dsp:sp>
    <dsp:sp modelId="{0E31492F-F05A-4A44-B75E-D78516050517}">
      <dsp:nvSpPr>
        <dsp:cNvPr id="0" name=""/>
        <dsp:cNvSpPr/>
      </dsp:nvSpPr>
      <dsp:spPr>
        <a:xfrm>
          <a:off x="2866" y="3299802"/>
          <a:ext cx="2273960" cy="72"/>
        </a:xfrm>
        <a:prstGeom prst="rect">
          <a:avLst/>
        </a:prstGeom>
        <a:gradFill rotWithShape="0">
          <a:gsLst>
            <a:gs pos="0">
              <a:schemeClr val="accent5">
                <a:hueOff val="-1874135"/>
                <a:satOff val="12754"/>
                <a:lumOff val="56"/>
                <a:alphaOff val="0"/>
                <a:tint val="65000"/>
                <a:satMod val="120000"/>
                <a:lumMod val="107000"/>
              </a:schemeClr>
            </a:gs>
            <a:gs pos="50000">
              <a:schemeClr val="accent5">
                <a:hueOff val="-1874135"/>
                <a:satOff val="12754"/>
                <a:lumOff val="56"/>
                <a:alphaOff val="0"/>
                <a:tint val="70000"/>
                <a:satMod val="124000"/>
                <a:lumMod val="103000"/>
              </a:schemeClr>
            </a:gs>
            <a:gs pos="100000">
              <a:schemeClr val="accent5">
                <a:hueOff val="-1874135"/>
                <a:satOff val="12754"/>
                <a:lumOff val="56"/>
                <a:alphaOff val="0"/>
                <a:tint val="85000"/>
                <a:satMod val="120000"/>
                <a:lumMod val="100000"/>
              </a:schemeClr>
            </a:gs>
          </a:gsLst>
          <a:lin ang="5400000" scaled="0"/>
        </a:gradFill>
        <a:ln w="9525" cap="flat" cmpd="sng" algn="ctr">
          <a:solidFill>
            <a:schemeClr val="accent5">
              <a:hueOff val="-1874135"/>
              <a:satOff val="12754"/>
              <a:lumOff val="5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28604EA-93AF-4D0F-9808-996C1601D3D4}">
      <dsp:nvSpPr>
        <dsp:cNvPr id="0" name=""/>
        <dsp:cNvSpPr/>
      </dsp:nvSpPr>
      <dsp:spPr>
        <a:xfrm>
          <a:off x="2504222" y="116330"/>
          <a:ext cx="2273960" cy="3183544"/>
        </a:xfrm>
        <a:prstGeom prst="rect">
          <a:avLst/>
        </a:prstGeom>
        <a:solidFill>
          <a:schemeClr val="accent5">
            <a:tint val="40000"/>
            <a:alpha val="90000"/>
            <a:hueOff val="-4613833"/>
            <a:satOff val="28002"/>
            <a:lumOff val="1373"/>
            <a:alphaOff val="0"/>
          </a:schemeClr>
        </a:solidFill>
        <a:ln w="9525" cap="flat" cmpd="sng" algn="ctr">
          <a:solidFill>
            <a:schemeClr val="accent5">
              <a:tint val="40000"/>
              <a:alpha val="90000"/>
              <a:hueOff val="-4613833"/>
              <a:satOff val="28002"/>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800100">
            <a:lnSpc>
              <a:spcPct val="90000"/>
            </a:lnSpc>
            <a:spcBef>
              <a:spcPct val="0"/>
            </a:spcBef>
            <a:spcAft>
              <a:spcPct val="35000"/>
            </a:spcAft>
            <a:buNone/>
          </a:pPr>
          <a:r>
            <a:rPr lang="en-US" sz="1800" kern="1200" dirty="0"/>
            <a:t>Begin by getting up 10-15 minutes early, and then add another 10-15 minutes every week or two</a:t>
          </a:r>
        </a:p>
      </dsp:txBody>
      <dsp:txXfrm>
        <a:off x="2504222" y="1326077"/>
        <a:ext cx="2273960" cy="1910126"/>
      </dsp:txXfrm>
    </dsp:sp>
    <dsp:sp modelId="{A5F2A93B-26EB-4B4C-A385-2A57BBD170B3}">
      <dsp:nvSpPr>
        <dsp:cNvPr id="0" name=""/>
        <dsp:cNvSpPr/>
      </dsp:nvSpPr>
      <dsp:spPr>
        <a:xfrm>
          <a:off x="3163671" y="434684"/>
          <a:ext cx="955063" cy="955063"/>
        </a:xfrm>
        <a:prstGeom prst="ellipse">
          <a:avLst/>
        </a:prstGeom>
        <a:gradFill rotWithShape="0">
          <a:gsLst>
            <a:gs pos="0">
              <a:schemeClr val="accent5">
                <a:hueOff val="-3748270"/>
                <a:satOff val="25508"/>
                <a:lumOff val="112"/>
                <a:alphaOff val="0"/>
                <a:tint val="65000"/>
                <a:satMod val="120000"/>
                <a:lumMod val="107000"/>
              </a:schemeClr>
            </a:gs>
            <a:gs pos="50000">
              <a:schemeClr val="accent5">
                <a:hueOff val="-3748270"/>
                <a:satOff val="25508"/>
                <a:lumOff val="112"/>
                <a:alphaOff val="0"/>
                <a:tint val="70000"/>
                <a:satMod val="124000"/>
                <a:lumMod val="103000"/>
              </a:schemeClr>
            </a:gs>
            <a:gs pos="100000">
              <a:schemeClr val="accent5">
                <a:hueOff val="-3748270"/>
                <a:satOff val="25508"/>
                <a:lumOff val="112"/>
                <a:alphaOff val="0"/>
                <a:tint val="85000"/>
                <a:satMod val="120000"/>
                <a:lumMod val="100000"/>
              </a:schemeClr>
            </a:gs>
          </a:gsLst>
          <a:lin ang="5400000" scaled="0"/>
        </a:gradFill>
        <a:ln w="9525" cap="flat" cmpd="sng" algn="ctr">
          <a:solidFill>
            <a:schemeClr val="accent5">
              <a:hueOff val="-3748270"/>
              <a:satOff val="25508"/>
              <a:lumOff val="11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3303537" y="574550"/>
        <a:ext cx="675331" cy="675331"/>
      </dsp:txXfrm>
    </dsp:sp>
    <dsp:sp modelId="{5062A31F-08A5-4575-BAA4-36B7BFFF187E}">
      <dsp:nvSpPr>
        <dsp:cNvPr id="0" name=""/>
        <dsp:cNvSpPr/>
      </dsp:nvSpPr>
      <dsp:spPr>
        <a:xfrm>
          <a:off x="2504222" y="3299802"/>
          <a:ext cx="2273960" cy="72"/>
        </a:xfrm>
        <a:prstGeom prst="rect">
          <a:avLst/>
        </a:prstGeom>
        <a:gradFill rotWithShape="0">
          <a:gsLst>
            <a:gs pos="0">
              <a:schemeClr val="accent5">
                <a:hueOff val="-5622405"/>
                <a:satOff val="38262"/>
                <a:lumOff val="168"/>
                <a:alphaOff val="0"/>
                <a:tint val="65000"/>
                <a:satMod val="120000"/>
                <a:lumMod val="107000"/>
              </a:schemeClr>
            </a:gs>
            <a:gs pos="50000">
              <a:schemeClr val="accent5">
                <a:hueOff val="-5622405"/>
                <a:satOff val="38262"/>
                <a:lumOff val="168"/>
                <a:alphaOff val="0"/>
                <a:tint val="70000"/>
                <a:satMod val="124000"/>
                <a:lumMod val="103000"/>
              </a:schemeClr>
            </a:gs>
            <a:gs pos="100000">
              <a:schemeClr val="accent5">
                <a:hueOff val="-5622405"/>
                <a:satOff val="38262"/>
                <a:lumOff val="168"/>
                <a:alphaOff val="0"/>
                <a:tint val="85000"/>
                <a:satMod val="120000"/>
                <a:lumMod val="100000"/>
              </a:schemeClr>
            </a:gs>
          </a:gsLst>
          <a:lin ang="5400000" scaled="0"/>
        </a:gradFill>
        <a:ln w="9525" cap="flat" cmpd="sng" algn="ctr">
          <a:solidFill>
            <a:schemeClr val="accent5">
              <a:hueOff val="-5622405"/>
              <a:satOff val="38262"/>
              <a:lumOff val="16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E2F482-9317-4758-82F5-209AC02D8ACE}">
      <dsp:nvSpPr>
        <dsp:cNvPr id="0" name=""/>
        <dsp:cNvSpPr/>
      </dsp:nvSpPr>
      <dsp:spPr>
        <a:xfrm>
          <a:off x="5005579" y="116330"/>
          <a:ext cx="2273960" cy="3183544"/>
        </a:xfrm>
        <a:prstGeom prst="rect">
          <a:avLst/>
        </a:prstGeom>
        <a:solidFill>
          <a:schemeClr val="accent5">
            <a:tint val="40000"/>
            <a:alpha val="90000"/>
            <a:hueOff val="-9227665"/>
            <a:satOff val="56004"/>
            <a:lumOff val="2745"/>
            <a:alphaOff val="0"/>
          </a:schemeClr>
        </a:solidFill>
        <a:ln w="9525" cap="flat" cmpd="sng" algn="ctr">
          <a:solidFill>
            <a:schemeClr val="accent5">
              <a:tint val="40000"/>
              <a:alpha val="90000"/>
              <a:hueOff val="-9227665"/>
              <a:satOff val="56004"/>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889000">
            <a:lnSpc>
              <a:spcPct val="90000"/>
            </a:lnSpc>
            <a:spcBef>
              <a:spcPct val="0"/>
            </a:spcBef>
            <a:spcAft>
              <a:spcPct val="35000"/>
            </a:spcAft>
            <a:buNone/>
          </a:pPr>
          <a:r>
            <a:rPr lang="en-US" sz="2000" kern="1200" dirty="0"/>
            <a:t>In a month, you'll be getting up an hour earlier – that's seven extra hours of quality time a week! </a:t>
          </a:r>
        </a:p>
      </dsp:txBody>
      <dsp:txXfrm>
        <a:off x="5005579" y="1326077"/>
        <a:ext cx="2273960" cy="1910126"/>
      </dsp:txXfrm>
    </dsp:sp>
    <dsp:sp modelId="{62756A30-F624-4F86-B845-DE6560EBD8CA}">
      <dsp:nvSpPr>
        <dsp:cNvPr id="0" name=""/>
        <dsp:cNvSpPr/>
      </dsp:nvSpPr>
      <dsp:spPr>
        <a:xfrm>
          <a:off x="5665028" y="434684"/>
          <a:ext cx="955063" cy="955063"/>
        </a:xfrm>
        <a:prstGeom prst="ellipse">
          <a:avLst/>
        </a:prstGeom>
        <a:gradFill rotWithShape="0">
          <a:gsLst>
            <a:gs pos="0">
              <a:schemeClr val="accent5">
                <a:hueOff val="-7496540"/>
                <a:satOff val="51015"/>
                <a:lumOff val="225"/>
                <a:alphaOff val="0"/>
                <a:tint val="65000"/>
                <a:satMod val="120000"/>
                <a:lumMod val="107000"/>
              </a:schemeClr>
            </a:gs>
            <a:gs pos="50000">
              <a:schemeClr val="accent5">
                <a:hueOff val="-7496540"/>
                <a:satOff val="51015"/>
                <a:lumOff val="225"/>
                <a:alphaOff val="0"/>
                <a:tint val="70000"/>
                <a:satMod val="124000"/>
                <a:lumMod val="103000"/>
              </a:schemeClr>
            </a:gs>
            <a:gs pos="100000">
              <a:schemeClr val="accent5">
                <a:hueOff val="-7496540"/>
                <a:satOff val="51015"/>
                <a:lumOff val="225"/>
                <a:alphaOff val="0"/>
                <a:tint val="85000"/>
                <a:satMod val="120000"/>
                <a:lumMod val="100000"/>
              </a:schemeClr>
            </a:gs>
          </a:gsLst>
          <a:lin ang="5400000" scaled="0"/>
        </a:gradFill>
        <a:ln w="9525" cap="flat" cmpd="sng" algn="ctr">
          <a:solidFill>
            <a:schemeClr val="accent5">
              <a:hueOff val="-7496540"/>
              <a:satOff val="51015"/>
              <a:lumOff val="22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5804894" y="574550"/>
        <a:ext cx="675331" cy="675331"/>
      </dsp:txXfrm>
    </dsp:sp>
    <dsp:sp modelId="{F17DB856-8940-4E28-9206-F5A25D0CBB5F}">
      <dsp:nvSpPr>
        <dsp:cNvPr id="0" name=""/>
        <dsp:cNvSpPr/>
      </dsp:nvSpPr>
      <dsp:spPr>
        <a:xfrm>
          <a:off x="5005579" y="3299802"/>
          <a:ext cx="2273960" cy="72"/>
        </a:xfrm>
        <a:prstGeom prst="rect">
          <a:avLst/>
        </a:prstGeom>
        <a:gradFill rotWithShape="0">
          <a:gsLst>
            <a:gs pos="0">
              <a:schemeClr val="accent5">
                <a:hueOff val="-9370675"/>
                <a:satOff val="63769"/>
                <a:lumOff val="281"/>
                <a:alphaOff val="0"/>
                <a:tint val="65000"/>
                <a:satMod val="120000"/>
                <a:lumMod val="107000"/>
              </a:schemeClr>
            </a:gs>
            <a:gs pos="50000">
              <a:schemeClr val="accent5">
                <a:hueOff val="-9370675"/>
                <a:satOff val="63769"/>
                <a:lumOff val="281"/>
                <a:alphaOff val="0"/>
                <a:tint val="70000"/>
                <a:satMod val="124000"/>
                <a:lumMod val="103000"/>
              </a:schemeClr>
            </a:gs>
            <a:gs pos="100000">
              <a:schemeClr val="accent5">
                <a:hueOff val="-9370675"/>
                <a:satOff val="63769"/>
                <a:lumOff val="281"/>
                <a:alphaOff val="0"/>
                <a:tint val="85000"/>
                <a:satMod val="120000"/>
                <a:lumMod val="100000"/>
              </a:schemeClr>
            </a:gs>
          </a:gsLst>
          <a:lin ang="5400000" scaled="0"/>
        </a:gradFill>
        <a:ln w="9525" cap="flat" cmpd="sng" algn="ctr">
          <a:solidFill>
            <a:schemeClr val="accent5">
              <a:hueOff val="-9370675"/>
              <a:satOff val="63769"/>
              <a:lumOff val="28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63E5200-2934-4AD5-8BFC-A94D502B5ABC}">
      <dsp:nvSpPr>
        <dsp:cNvPr id="0" name=""/>
        <dsp:cNvSpPr/>
      </dsp:nvSpPr>
      <dsp:spPr>
        <a:xfrm>
          <a:off x="7506936" y="116330"/>
          <a:ext cx="2273960" cy="3183544"/>
        </a:xfrm>
        <a:prstGeom prst="rect">
          <a:avLst/>
        </a:prstGeom>
        <a:solidFill>
          <a:schemeClr val="accent5">
            <a:tint val="40000"/>
            <a:alpha val="90000"/>
            <a:hueOff val="-13841497"/>
            <a:satOff val="84006"/>
            <a:lumOff val="4118"/>
            <a:alphaOff val="0"/>
          </a:schemeClr>
        </a:solidFill>
        <a:ln w="9525" cap="flat" cmpd="sng" algn="ctr">
          <a:solidFill>
            <a:schemeClr val="accent5">
              <a:tint val="40000"/>
              <a:alpha val="90000"/>
              <a:hueOff val="-13841497"/>
              <a:satOff val="84006"/>
              <a:lumOff val="41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1066800">
            <a:lnSpc>
              <a:spcPct val="90000"/>
            </a:lnSpc>
            <a:spcBef>
              <a:spcPct val="0"/>
            </a:spcBef>
            <a:spcAft>
              <a:spcPct val="35000"/>
            </a:spcAft>
            <a:buNone/>
          </a:pPr>
          <a:r>
            <a:rPr lang="en-US" sz="2400" kern="1200" dirty="0"/>
            <a:t>Just make sure that you're getting enough good-quality sleep</a:t>
          </a:r>
        </a:p>
      </dsp:txBody>
      <dsp:txXfrm>
        <a:off x="7506936" y="1326077"/>
        <a:ext cx="2273960" cy="1910126"/>
      </dsp:txXfrm>
    </dsp:sp>
    <dsp:sp modelId="{34E9033F-DD0F-4697-8416-395704D9C244}">
      <dsp:nvSpPr>
        <dsp:cNvPr id="0" name=""/>
        <dsp:cNvSpPr/>
      </dsp:nvSpPr>
      <dsp:spPr>
        <a:xfrm>
          <a:off x="8166384" y="434684"/>
          <a:ext cx="955063" cy="955063"/>
        </a:xfrm>
        <a:prstGeom prst="ellipse">
          <a:avLst/>
        </a:prstGeom>
        <a:gradFill rotWithShape="0">
          <a:gsLst>
            <a:gs pos="0">
              <a:schemeClr val="accent5">
                <a:hueOff val="-11244810"/>
                <a:satOff val="76523"/>
                <a:lumOff val="337"/>
                <a:alphaOff val="0"/>
                <a:tint val="65000"/>
                <a:satMod val="120000"/>
                <a:lumMod val="107000"/>
              </a:schemeClr>
            </a:gs>
            <a:gs pos="50000">
              <a:schemeClr val="accent5">
                <a:hueOff val="-11244810"/>
                <a:satOff val="76523"/>
                <a:lumOff val="337"/>
                <a:alphaOff val="0"/>
                <a:tint val="70000"/>
                <a:satMod val="124000"/>
                <a:lumMod val="103000"/>
              </a:schemeClr>
            </a:gs>
            <a:gs pos="100000">
              <a:schemeClr val="accent5">
                <a:hueOff val="-11244810"/>
                <a:satOff val="76523"/>
                <a:lumOff val="337"/>
                <a:alphaOff val="0"/>
                <a:tint val="85000"/>
                <a:satMod val="120000"/>
                <a:lumMod val="100000"/>
              </a:schemeClr>
            </a:gs>
          </a:gsLst>
          <a:lin ang="5400000" scaled="0"/>
        </a:gradFill>
        <a:ln w="9525" cap="flat" cmpd="sng" algn="ctr">
          <a:solidFill>
            <a:schemeClr val="accent5">
              <a:hueOff val="-11244810"/>
              <a:satOff val="76523"/>
              <a:lumOff val="33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4</a:t>
          </a:r>
        </a:p>
      </dsp:txBody>
      <dsp:txXfrm>
        <a:off x="8306250" y="574550"/>
        <a:ext cx="675331" cy="675331"/>
      </dsp:txXfrm>
    </dsp:sp>
    <dsp:sp modelId="{47E279AF-E04E-4EAE-9164-0CD7779803D3}">
      <dsp:nvSpPr>
        <dsp:cNvPr id="0" name=""/>
        <dsp:cNvSpPr/>
      </dsp:nvSpPr>
      <dsp:spPr>
        <a:xfrm>
          <a:off x="7506936" y="3299802"/>
          <a:ext cx="2273960" cy="72"/>
        </a:xfrm>
        <a:prstGeom prst="rect">
          <a:avLst/>
        </a:prstGeom>
        <a:gradFill rotWithShape="0">
          <a:gsLst>
            <a:gs pos="0">
              <a:schemeClr val="accent5">
                <a:hueOff val="-13118945"/>
                <a:satOff val="89277"/>
                <a:lumOff val="393"/>
                <a:alphaOff val="0"/>
                <a:tint val="65000"/>
                <a:satMod val="120000"/>
                <a:lumMod val="107000"/>
              </a:schemeClr>
            </a:gs>
            <a:gs pos="50000">
              <a:schemeClr val="accent5">
                <a:hueOff val="-13118945"/>
                <a:satOff val="89277"/>
                <a:lumOff val="393"/>
                <a:alphaOff val="0"/>
                <a:tint val="70000"/>
                <a:satMod val="124000"/>
                <a:lumMod val="103000"/>
              </a:schemeClr>
            </a:gs>
            <a:gs pos="100000">
              <a:schemeClr val="accent5">
                <a:hueOff val="-13118945"/>
                <a:satOff val="89277"/>
                <a:lumOff val="393"/>
                <a:alphaOff val="0"/>
                <a:tint val="85000"/>
                <a:satMod val="120000"/>
                <a:lumMod val="100000"/>
              </a:schemeClr>
            </a:gs>
          </a:gsLst>
          <a:lin ang="5400000" scaled="0"/>
        </a:gradFill>
        <a:ln w="9525" cap="flat" cmpd="sng" algn="ctr">
          <a:solidFill>
            <a:schemeClr val="accent5">
              <a:hueOff val="-13118945"/>
              <a:satOff val="89277"/>
              <a:lumOff val="39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2B73C-E852-4CC5-B150-AE83CB2576DA}">
      <dsp:nvSpPr>
        <dsp:cNvPr id="0" name=""/>
        <dsp:cNvSpPr/>
      </dsp:nvSpPr>
      <dsp:spPr>
        <a:xfrm>
          <a:off x="0" y="689215"/>
          <a:ext cx="2751683" cy="1747318"/>
        </a:xfrm>
        <a:prstGeom prst="roundRect">
          <a:avLst>
            <a:gd name="adj" fmla="val 10000"/>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F9E68F-A2F8-41AE-8B50-03D809CCA3C9}">
      <dsp:nvSpPr>
        <dsp:cNvPr id="0" name=""/>
        <dsp:cNvSpPr/>
      </dsp:nvSpPr>
      <dsp:spPr>
        <a:xfrm>
          <a:off x="305742" y="979670"/>
          <a:ext cx="2751683" cy="174731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How many obligations or commitments do you have right now?</a:t>
          </a:r>
        </a:p>
      </dsp:txBody>
      <dsp:txXfrm>
        <a:off x="356919" y="1030847"/>
        <a:ext cx="2649329" cy="1644964"/>
      </dsp:txXfrm>
    </dsp:sp>
    <dsp:sp modelId="{976BFA03-E9B1-4FF7-8793-E4F53915E5DD}">
      <dsp:nvSpPr>
        <dsp:cNvPr id="0" name=""/>
        <dsp:cNvSpPr/>
      </dsp:nvSpPr>
      <dsp:spPr>
        <a:xfrm>
          <a:off x="3363168" y="689215"/>
          <a:ext cx="2751683" cy="1747318"/>
        </a:xfrm>
        <a:prstGeom prst="roundRect">
          <a:avLst>
            <a:gd name="adj" fmla="val 10000"/>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E3C7E9-AE93-4E6C-A372-9B4F64869171}">
      <dsp:nvSpPr>
        <dsp:cNvPr id="0" name=""/>
        <dsp:cNvSpPr/>
      </dsp:nvSpPr>
      <dsp:spPr>
        <a:xfrm>
          <a:off x="3668911" y="979670"/>
          <a:ext cx="2751683" cy="174731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It's easy to get stretched thin when it comes to your schedule</a:t>
          </a:r>
        </a:p>
      </dsp:txBody>
      <dsp:txXfrm>
        <a:off x="3720088" y="1030847"/>
        <a:ext cx="2649329" cy="1644964"/>
      </dsp:txXfrm>
    </dsp:sp>
    <dsp:sp modelId="{1D887BBC-10CC-4DEC-82E2-A471C963D821}">
      <dsp:nvSpPr>
        <dsp:cNvPr id="0" name=""/>
        <dsp:cNvSpPr/>
      </dsp:nvSpPr>
      <dsp:spPr>
        <a:xfrm>
          <a:off x="6726337" y="689215"/>
          <a:ext cx="2751683" cy="1747318"/>
        </a:xfrm>
        <a:prstGeom prst="roundRect">
          <a:avLst>
            <a:gd name="adj" fmla="val 10000"/>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15A96E-5448-4FC6-B89C-3DAB72BF83BE}">
      <dsp:nvSpPr>
        <dsp:cNvPr id="0" name=""/>
        <dsp:cNvSpPr/>
      </dsp:nvSpPr>
      <dsp:spPr>
        <a:xfrm>
          <a:off x="7032079" y="979670"/>
          <a:ext cx="2751683" cy="174731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 addition to work demands you probably have obligations and commitments to family, friends, social clubs and volunteer organizations</a:t>
          </a:r>
        </a:p>
      </dsp:txBody>
      <dsp:txXfrm>
        <a:off x="7083256" y="1030847"/>
        <a:ext cx="2649329" cy="1644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58069-A969-415F-B6B6-9D2FA45C5982}">
      <dsp:nvSpPr>
        <dsp:cNvPr id="0" name=""/>
        <dsp:cNvSpPr/>
      </dsp:nvSpPr>
      <dsp:spPr>
        <a:xfrm>
          <a:off x="1381881" y="14090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8000" r="-18000"/>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02E36B8B-A346-4F5F-AED9-2D709A71E399}">
      <dsp:nvSpPr>
        <dsp:cNvPr id="0" name=""/>
        <dsp:cNvSpPr/>
      </dsp:nvSpPr>
      <dsp:spPr>
        <a:xfrm>
          <a:off x="193881" y="255530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dirty="0"/>
            <a:t>It's also important to look at how you're spending your time outside of work</a:t>
          </a:r>
        </a:p>
      </dsp:txBody>
      <dsp:txXfrm>
        <a:off x="193881" y="2555300"/>
        <a:ext cx="4320000" cy="720000"/>
      </dsp:txXfrm>
    </dsp:sp>
    <dsp:sp modelId="{CF31B646-B968-449B-9404-1D3C19245BDD}">
      <dsp:nvSpPr>
        <dsp:cNvPr id="0" name=""/>
        <dsp:cNvSpPr/>
      </dsp:nvSpPr>
      <dsp:spPr>
        <a:xfrm>
          <a:off x="6457881" y="140904"/>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A78E9D14-E083-49C3-AD50-06861BFA091D}">
      <dsp:nvSpPr>
        <dsp:cNvPr id="0" name=""/>
        <dsp:cNvSpPr/>
      </dsp:nvSpPr>
      <dsp:spPr>
        <a:xfrm>
          <a:off x="5269881" y="255530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dirty="0"/>
            <a:t>What are you doing, or involved with, that wastes time or doesn't bring you joy?</a:t>
          </a:r>
        </a:p>
      </dsp:txBody>
      <dsp:txXfrm>
        <a:off x="5269881" y="2555300"/>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B7918-04BD-4F7D-B938-387DD885DBA7}">
      <dsp:nvSpPr>
        <dsp:cNvPr id="0" name=""/>
        <dsp:cNvSpPr/>
      </dsp:nvSpPr>
      <dsp:spPr>
        <a:xfrm>
          <a:off x="0" y="555133"/>
          <a:ext cx="9783763" cy="1024861"/>
        </a:xfrm>
        <a:prstGeom prst="roundRect">
          <a:avLst>
            <a:gd name="adj" fmla="val 10000"/>
          </a:avLst>
        </a:prstGeom>
        <a:solidFill>
          <a:schemeClr val="accent3">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EBE359E7-D9EE-460B-B2CA-2EFB86B18857}">
      <dsp:nvSpPr>
        <dsp:cNvPr id="0" name=""/>
        <dsp:cNvSpPr/>
      </dsp:nvSpPr>
      <dsp:spPr>
        <a:xfrm>
          <a:off x="310020" y="785727"/>
          <a:ext cx="563673" cy="563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B6AED710-E81B-41DA-BB2D-74DE12A1770E}">
      <dsp:nvSpPr>
        <dsp:cNvPr id="0" name=""/>
        <dsp:cNvSpPr/>
      </dsp:nvSpPr>
      <dsp:spPr>
        <a:xfrm>
          <a:off x="1183715" y="555133"/>
          <a:ext cx="8600047" cy="102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65" tIns="108465" rIns="108465" bIns="108465" numCol="1" spcCol="1270" anchor="ctr" anchorCtr="0">
          <a:noAutofit/>
        </a:bodyPr>
        <a:lstStyle/>
        <a:p>
          <a:pPr marL="0" lvl="0" indent="0" algn="l" defTabSz="1111250">
            <a:lnSpc>
              <a:spcPct val="90000"/>
            </a:lnSpc>
            <a:spcBef>
              <a:spcPct val="0"/>
            </a:spcBef>
            <a:spcAft>
              <a:spcPct val="35000"/>
            </a:spcAft>
            <a:buNone/>
          </a:pPr>
          <a:r>
            <a:rPr lang="en-US" sz="2500" kern="1200"/>
            <a:t>Do you know when you're most focused during the day?</a:t>
          </a:r>
        </a:p>
      </dsp:txBody>
      <dsp:txXfrm>
        <a:off x="1183715" y="555133"/>
        <a:ext cx="8600047" cy="1024861"/>
      </dsp:txXfrm>
    </dsp:sp>
    <dsp:sp modelId="{3A30D81B-C6E0-4415-AAC5-2F0967572180}">
      <dsp:nvSpPr>
        <dsp:cNvPr id="0" name=""/>
        <dsp:cNvSpPr/>
      </dsp:nvSpPr>
      <dsp:spPr>
        <a:xfrm>
          <a:off x="0" y="1836210"/>
          <a:ext cx="9783763" cy="1024861"/>
        </a:xfrm>
        <a:prstGeom prst="roundRect">
          <a:avLst>
            <a:gd name="adj" fmla="val 10000"/>
          </a:avLst>
        </a:prstGeom>
        <a:solidFill>
          <a:schemeClr val="accent3">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3FC08203-E18B-4CA6-9911-066BDA28FBFF}">
      <dsp:nvSpPr>
        <dsp:cNvPr id="0" name=""/>
        <dsp:cNvSpPr/>
      </dsp:nvSpPr>
      <dsp:spPr>
        <a:xfrm>
          <a:off x="310020" y="2066804"/>
          <a:ext cx="563673" cy="5636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A34E64F0-D754-4923-8207-9025EFA1FB20}">
      <dsp:nvSpPr>
        <dsp:cNvPr id="0" name=""/>
        <dsp:cNvSpPr/>
      </dsp:nvSpPr>
      <dsp:spPr>
        <a:xfrm>
          <a:off x="1183715" y="1836210"/>
          <a:ext cx="8600047" cy="102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65" tIns="108465" rIns="108465" bIns="108465" numCol="1" spcCol="1270" anchor="ctr" anchorCtr="0">
          <a:noAutofit/>
        </a:bodyPr>
        <a:lstStyle/>
        <a:p>
          <a:pPr marL="0" lvl="0" indent="0" algn="l" defTabSz="1111250">
            <a:lnSpc>
              <a:spcPct val="90000"/>
            </a:lnSpc>
            <a:spcBef>
              <a:spcPct val="0"/>
            </a:spcBef>
            <a:spcAft>
              <a:spcPct val="35000"/>
            </a:spcAft>
            <a:buNone/>
          </a:pPr>
          <a:r>
            <a:rPr lang="en-US" sz="2500" kern="1200"/>
            <a:t>For some people, it could be when they first come in to work</a:t>
          </a:r>
        </a:p>
      </dsp:txBody>
      <dsp:txXfrm>
        <a:off x="1183715" y="1836210"/>
        <a:ext cx="8600047" cy="1024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F48DC-72FC-4BCD-8400-F6E4FBC00AE1}">
      <dsp:nvSpPr>
        <dsp:cNvPr id="0" name=""/>
        <dsp:cNvSpPr/>
      </dsp:nvSpPr>
      <dsp:spPr>
        <a:xfrm>
          <a:off x="0" y="417"/>
          <a:ext cx="9783763" cy="975820"/>
        </a:xfrm>
        <a:prstGeom prst="roundRect">
          <a:avLst>
            <a:gd name="adj" fmla="val 1000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DA49E770-6686-4306-BC99-543E3BE8355A}">
      <dsp:nvSpPr>
        <dsp:cNvPr id="0" name=""/>
        <dsp:cNvSpPr/>
      </dsp:nvSpPr>
      <dsp:spPr>
        <a:xfrm>
          <a:off x="295185" y="219976"/>
          <a:ext cx="536701" cy="5367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581C3E39-3DD5-4448-AE11-C7161814CE1A}">
      <dsp:nvSpPr>
        <dsp:cNvPr id="0" name=""/>
        <dsp:cNvSpPr/>
      </dsp:nvSpPr>
      <dsp:spPr>
        <a:xfrm>
          <a:off x="1127072" y="417"/>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89000">
            <a:lnSpc>
              <a:spcPct val="90000"/>
            </a:lnSpc>
            <a:spcBef>
              <a:spcPct val="0"/>
            </a:spcBef>
            <a:spcAft>
              <a:spcPct val="35000"/>
            </a:spcAft>
            <a:buNone/>
          </a:pPr>
          <a:r>
            <a:rPr lang="en-US" sz="2000" kern="1200"/>
            <a:t>For instance, imagine your peak time is between 9 and 10 a.m., but when you get into work, you spend the first hour checking email and returning phone calls</a:t>
          </a:r>
        </a:p>
      </dsp:txBody>
      <dsp:txXfrm>
        <a:off x="1127072" y="417"/>
        <a:ext cx="8656690" cy="975820"/>
      </dsp:txXfrm>
    </dsp:sp>
    <dsp:sp modelId="{C759DC9E-D340-4219-A082-76D7D1B341E1}">
      <dsp:nvSpPr>
        <dsp:cNvPr id="0" name=""/>
        <dsp:cNvSpPr/>
      </dsp:nvSpPr>
      <dsp:spPr>
        <a:xfrm>
          <a:off x="0" y="1220192"/>
          <a:ext cx="9783763" cy="975820"/>
        </a:xfrm>
        <a:prstGeom prst="roundRect">
          <a:avLst>
            <a:gd name="adj" fmla="val 1000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80A1953F-87B1-44FC-8FEE-6CEF5A8A8186}">
      <dsp:nvSpPr>
        <dsp:cNvPr id="0" name=""/>
        <dsp:cNvSpPr/>
      </dsp:nvSpPr>
      <dsp:spPr>
        <a:xfrm>
          <a:off x="295185" y="1439751"/>
          <a:ext cx="536701" cy="5367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2C819136-24E1-4551-BD42-CD00CBDA9544}">
      <dsp:nvSpPr>
        <dsp:cNvPr id="0" name=""/>
        <dsp:cNvSpPr/>
      </dsp:nvSpPr>
      <dsp:spPr>
        <a:xfrm>
          <a:off x="1127072" y="1220192"/>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89000">
            <a:lnSpc>
              <a:spcPct val="90000"/>
            </a:lnSpc>
            <a:spcBef>
              <a:spcPct val="0"/>
            </a:spcBef>
            <a:spcAft>
              <a:spcPct val="35000"/>
            </a:spcAft>
            <a:buNone/>
          </a:pPr>
          <a:r>
            <a:rPr lang="en-US" sz="2000" kern="1200"/>
            <a:t>You save tasks that require the most effort and concentration for after lunch, when your energy is lowest</a:t>
          </a:r>
        </a:p>
      </dsp:txBody>
      <dsp:txXfrm>
        <a:off x="1127072" y="1220192"/>
        <a:ext cx="8656690" cy="975820"/>
      </dsp:txXfrm>
    </dsp:sp>
    <dsp:sp modelId="{48D9F7E4-00A0-4F88-84A4-2AF8C972D08E}">
      <dsp:nvSpPr>
        <dsp:cNvPr id="0" name=""/>
        <dsp:cNvSpPr/>
      </dsp:nvSpPr>
      <dsp:spPr>
        <a:xfrm>
          <a:off x="0" y="2439967"/>
          <a:ext cx="9783763" cy="975820"/>
        </a:xfrm>
        <a:prstGeom prst="roundRect">
          <a:avLst>
            <a:gd name="adj" fmla="val 1000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9D03BE8B-17C8-45BE-BAB5-222F04103FAE}">
      <dsp:nvSpPr>
        <dsp:cNvPr id="0" name=""/>
        <dsp:cNvSpPr/>
      </dsp:nvSpPr>
      <dsp:spPr>
        <a:xfrm>
          <a:off x="295185" y="2659527"/>
          <a:ext cx="536701" cy="536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31081660-1481-42C3-B243-6964C08EF2ED}">
      <dsp:nvSpPr>
        <dsp:cNvPr id="0" name=""/>
        <dsp:cNvSpPr/>
      </dsp:nvSpPr>
      <dsp:spPr>
        <a:xfrm>
          <a:off x="1127072" y="2439967"/>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89000">
            <a:lnSpc>
              <a:spcPct val="90000"/>
            </a:lnSpc>
            <a:spcBef>
              <a:spcPct val="0"/>
            </a:spcBef>
            <a:spcAft>
              <a:spcPct val="35000"/>
            </a:spcAft>
            <a:buNone/>
          </a:pPr>
          <a:r>
            <a:rPr lang="en-US" sz="2000" kern="1200"/>
            <a:t>This may be one reason why your work takes longer than it needs to</a:t>
          </a:r>
        </a:p>
      </dsp:txBody>
      <dsp:txXfrm>
        <a:off x="1127072" y="2439967"/>
        <a:ext cx="8656690" cy="975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5978-B6E0-4BCD-B44C-2F7671381C63}">
      <dsp:nvSpPr>
        <dsp:cNvPr id="0" name=""/>
        <dsp:cNvSpPr/>
      </dsp:nvSpPr>
      <dsp:spPr>
        <a:xfrm>
          <a:off x="1194" y="155891"/>
          <a:ext cx="4192017" cy="2661931"/>
        </a:xfrm>
        <a:prstGeom prst="roundRect">
          <a:avLst>
            <a:gd name="adj" fmla="val 10000"/>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9BFF2DA0-9F05-4109-9D9C-B537373C9F7D}">
      <dsp:nvSpPr>
        <dsp:cNvPr id="0" name=""/>
        <dsp:cNvSpPr/>
      </dsp:nvSpPr>
      <dsp:spPr>
        <a:xfrm>
          <a:off x="466974" y="598382"/>
          <a:ext cx="4192017" cy="26619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Every time we're interrupted, it can take us a few minutes to regain the focus we had before</a:t>
          </a:r>
        </a:p>
      </dsp:txBody>
      <dsp:txXfrm>
        <a:off x="544939" y="676347"/>
        <a:ext cx="4036087" cy="2506001"/>
      </dsp:txXfrm>
    </dsp:sp>
    <dsp:sp modelId="{A6871444-3EBE-4A2A-A648-38D7486C3A78}">
      <dsp:nvSpPr>
        <dsp:cNvPr id="0" name=""/>
        <dsp:cNvSpPr/>
      </dsp:nvSpPr>
      <dsp:spPr>
        <a:xfrm>
          <a:off x="5124771" y="155891"/>
          <a:ext cx="4192017" cy="2661931"/>
        </a:xfrm>
        <a:prstGeom prst="roundRect">
          <a:avLst>
            <a:gd name="adj" fmla="val 10000"/>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2608BDF8-E06D-4224-B0A8-6BE7212133F4}">
      <dsp:nvSpPr>
        <dsp:cNvPr id="0" name=""/>
        <dsp:cNvSpPr/>
      </dsp:nvSpPr>
      <dsp:spPr>
        <a:xfrm>
          <a:off x="5590551" y="598382"/>
          <a:ext cx="4192017" cy="26619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So, learning how to manage interruptions successfully and minimize distractions can add significant time to your day</a:t>
          </a:r>
        </a:p>
      </dsp:txBody>
      <dsp:txXfrm>
        <a:off x="5668516" y="676347"/>
        <a:ext cx="4036087" cy="25060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67EB7-967C-4875-A838-44C813C29666}">
      <dsp:nvSpPr>
        <dsp:cNvPr id="0" name=""/>
        <dsp:cNvSpPr/>
      </dsp:nvSpPr>
      <dsp:spPr>
        <a:xfrm>
          <a:off x="622233" y="243"/>
          <a:ext cx="3415718" cy="3415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When you have more time to focus exclusively on tasks, you can also achieve flow easier</a:t>
          </a:r>
        </a:p>
      </dsp:txBody>
      <dsp:txXfrm>
        <a:off x="1122453" y="500463"/>
        <a:ext cx="2415278" cy="2415278"/>
      </dsp:txXfrm>
    </dsp:sp>
    <dsp:sp modelId="{F58DC46A-0846-4B8E-8F8F-E0ED40794EAB}">
      <dsp:nvSpPr>
        <dsp:cNvPr id="0" name=""/>
        <dsp:cNvSpPr/>
      </dsp:nvSpPr>
      <dsp:spPr>
        <a:xfrm rot="5400000">
          <a:off x="4319748" y="1255519"/>
          <a:ext cx="1195501" cy="905165"/>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4C785F0-0432-4632-B43D-69C47A884FBA}">
      <dsp:nvSpPr>
        <dsp:cNvPr id="0" name=""/>
        <dsp:cNvSpPr/>
      </dsp:nvSpPr>
      <dsp:spPr>
        <a:xfrm>
          <a:off x="5745811" y="243"/>
          <a:ext cx="3415718" cy="3415718"/>
        </a:xfrm>
        <a:prstGeom prst="ellipse">
          <a:avLst/>
        </a:prstGeom>
        <a:solidFill>
          <a:schemeClr val="accent2">
            <a:hueOff val="4735638"/>
            <a:satOff val="24707"/>
            <a:lumOff val="-705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This is an exceptionally productive state of mind: the more you can achieve flow during the day, the higher is the quality work that you're likely to do</a:t>
          </a:r>
        </a:p>
      </dsp:txBody>
      <dsp:txXfrm>
        <a:off x="6246031" y="500463"/>
        <a:ext cx="2415278" cy="24152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672EE-333D-47BF-AC50-B1C74953DE97}" type="datetimeFigureOut">
              <a:rPr lang="en-US" smtClean="0"/>
              <a:t>9/23/2018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DBF9C-CD76-42E4-94FE-F7A5C2F17176}" type="slidenum">
              <a:rPr lang="en-US" smtClean="0"/>
              <a:t>‹#›</a:t>
            </a:fld>
            <a:endParaRPr lang="en-US" dirty="0"/>
          </a:p>
        </p:txBody>
      </p:sp>
    </p:spTree>
    <p:extLst>
      <p:ext uri="{BB962C8B-B14F-4D97-AF65-F5344CB8AC3E}">
        <p14:creationId xmlns:p14="http://schemas.microsoft.com/office/powerpoint/2010/main" val="412297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a:t>
            </a:fld>
            <a:endParaRPr lang="en-US" dirty="0"/>
          </a:p>
        </p:txBody>
      </p:sp>
    </p:spTree>
    <p:extLst>
      <p:ext uri="{BB962C8B-B14F-4D97-AF65-F5344CB8AC3E}">
        <p14:creationId xmlns:p14="http://schemas.microsoft.com/office/powerpoint/2010/main" val="314027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10</a:t>
            </a:fld>
            <a:endParaRPr lang="en-US" dirty="0"/>
          </a:p>
        </p:txBody>
      </p:sp>
    </p:spTree>
    <p:extLst>
      <p:ext uri="{BB962C8B-B14F-4D97-AF65-F5344CB8AC3E}">
        <p14:creationId xmlns:p14="http://schemas.microsoft.com/office/powerpoint/2010/main" val="57969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11</a:t>
            </a:fld>
            <a:endParaRPr lang="en-US" dirty="0"/>
          </a:p>
        </p:txBody>
      </p:sp>
    </p:spTree>
    <p:extLst>
      <p:ext uri="{BB962C8B-B14F-4D97-AF65-F5344CB8AC3E}">
        <p14:creationId xmlns:p14="http://schemas.microsoft.com/office/powerpoint/2010/main" val="125217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12</a:t>
            </a:fld>
            <a:endParaRPr lang="en-US" dirty="0"/>
          </a:p>
        </p:txBody>
      </p:sp>
    </p:spTree>
    <p:extLst>
      <p:ext uri="{BB962C8B-B14F-4D97-AF65-F5344CB8AC3E}">
        <p14:creationId xmlns:p14="http://schemas.microsoft.com/office/powerpoint/2010/main" val="191690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13</a:t>
            </a:fld>
            <a:endParaRPr lang="en-US" dirty="0"/>
          </a:p>
        </p:txBody>
      </p:sp>
    </p:spTree>
    <p:extLst>
      <p:ext uri="{BB962C8B-B14F-4D97-AF65-F5344CB8AC3E}">
        <p14:creationId xmlns:p14="http://schemas.microsoft.com/office/powerpoint/2010/main" val="325994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14</a:t>
            </a:fld>
            <a:endParaRPr lang="en-US" dirty="0"/>
          </a:p>
        </p:txBody>
      </p:sp>
    </p:spTree>
    <p:extLst>
      <p:ext uri="{BB962C8B-B14F-4D97-AF65-F5344CB8AC3E}">
        <p14:creationId xmlns:p14="http://schemas.microsoft.com/office/powerpoint/2010/main" val="52639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15</a:t>
            </a:fld>
            <a:endParaRPr lang="en-US" dirty="0"/>
          </a:p>
        </p:txBody>
      </p:sp>
    </p:spTree>
    <p:extLst>
      <p:ext uri="{BB962C8B-B14F-4D97-AF65-F5344CB8AC3E}">
        <p14:creationId xmlns:p14="http://schemas.microsoft.com/office/powerpoint/2010/main" val="4258120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16</a:t>
            </a:fld>
            <a:endParaRPr lang="en-US" dirty="0"/>
          </a:p>
        </p:txBody>
      </p:sp>
    </p:spTree>
    <p:extLst>
      <p:ext uri="{BB962C8B-B14F-4D97-AF65-F5344CB8AC3E}">
        <p14:creationId xmlns:p14="http://schemas.microsoft.com/office/powerpoint/2010/main" val="259641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17</a:t>
            </a:fld>
            <a:endParaRPr lang="en-US" dirty="0"/>
          </a:p>
        </p:txBody>
      </p:sp>
    </p:spTree>
    <p:extLst>
      <p:ext uri="{BB962C8B-B14F-4D97-AF65-F5344CB8AC3E}">
        <p14:creationId xmlns:p14="http://schemas.microsoft.com/office/powerpoint/2010/main" val="355089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18</a:t>
            </a:fld>
            <a:endParaRPr lang="en-US" dirty="0"/>
          </a:p>
        </p:txBody>
      </p:sp>
    </p:spTree>
    <p:extLst>
      <p:ext uri="{BB962C8B-B14F-4D97-AF65-F5344CB8AC3E}">
        <p14:creationId xmlns:p14="http://schemas.microsoft.com/office/powerpoint/2010/main" val="302041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19</a:t>
            </a:fld>
            <a:endParaRPr lang="en-US" dirty="0"/>
          </a:p>
        </p:txBody>
      </p:sp>
    </p:spTree>
    <p:extLst>
      <p:ext uri="{BB962C8B-B14F-4D97-AF65-F5344CB8AC3E}">
        <p14:creationId xmlns:p14="http://schemas.microsoft.com/office/powerpoint/2010/main" val="350714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DDA18-6274-4396-BC1A-EFAB9C5FDEFB}"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92521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20</a:t>
            </a:fld>
            <a:endParaRPr lang="en-US" dirty="0"/>
          </a:p>
        </p:txBody>
      </p:sp>
    </p:spTree>
    <p:extLst>
      <p:ext uri="{BB962C8B-B14F-4D97-AF65-F5344CB8AC3E}">
        <p14:creationId xmlns:p14="http://schemas.microsoft.com/office/powerpoint/2010/main" val="53515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21</a:t>
            </a:fld>
            <a:endParaRPr lang="en-US" dirty="0"/>
          </a:p>
        </p:txBody>
      </p:sp>
    </p:spTree>
    <p:extLst>
      <p:ext uri="{BB962C8B-B14F-4D97-AF65-F5344CB8AC3E}">
        <p14:creationId xmlns:p14="http://schemas.microsoft.com/office/powerpoint/2010/main" val="3066002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22</a:t>
            </a:fld>
            <a:endParaRPr lang="en-US" dirty="0"/>
          </a:p>
        </p:txBody>
      </p:sp>
    </p:spTree>
    <p:extLst>
      <p:ext uri="{BB962C8B-B14F-4D97-AF65-F5344CB8AC3E}">
        <p14:creationId xmlns:p14="http://schemas.microsoft.com/office/powerpoint/2010/main" val="2143347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23</a:t>
            </a:fld>
            <a:endParaRPr lang="en-US" dirty="0"/>
          </a:p>
        </p:txBody>
      </p:sp>
    </p:spTree>
    <p:extLst>
      <p:ext uri="{BB962C8B-B14F-4D97-AF65-F5344CB8AC3E}">
        <p14:creationId xmlns:p14="http://schemas.microsoft.com/office/powerpoint/2010/main" val="4289531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24</a:t>
            </a:fld>
            <a:endParaRPr lang="en-US" dirty="0"/>
          </a:p>
        </p:txBody>
      </p:sp>
    </p:spTree>
    <p:extLst>
      <p:ext uri="{BB962C8B-B14F-4D97-AF65-F5344CB8AC3E}">
        <p14:creationId xmlns:p14="http://schemas.microsoft.com/office/powerpoint/2010/main" val="231999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25</a:t>
            </a:fld>
            <a:endParaRPr lang="en-US" dirty="0"/>
          </a:p>
        </p:txBody>
      </p:sp>
    </p:spTree>
    <p:extLst>
      <p:ext uri="{BB962C8B-B14F-4D97-AF65-F5344CB8AC3E}">
        <p14:creationId xmlns:p14="http://schemas.microsoft.com/office/powerpoint/2010/main" val="1696676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26</a:t>
            </a:fld>
            <a:endParaRPr lang="en-US" dirty="0"/>
          </a:p>
        </p:txBody>
      </p:sp>
    </p:spTree>
    <p:extLst>
      <p:ext uri="{BB962C8B-B14F-4D97-AF65-F5344CB8AC3E}">
        <p14:creationId xmlns:p14="http://schemas.microsoft.com/office/powerpoint/2010/main" val="3851886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27</a:t>
            </a:fld>
            <a:endParaRPr lang="en-US" dirty="0"/>
          </a:p>
        </p:txBody>
      </p:sp>
    </p:spTree>
    <p:extLst>
      <p:ext uri="{BB962C8B-B14F-4D97-AF65-F5344CB8AC3E}">
        <p14:creationId xmlns:p14="http://schemas.microsoft.com/office/powerpoint/2010/main" val="1916643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28</a:t>
            </a:fld>
            <a:endParaRPr lang="en-US" dirty="0"/>
          </a:p>
        </p:txBody>
      </p:sp>
    </p:spTree>
    <p:extLst>
      <p:ext uri="{BB962C8B-B14F-4D97-AF65-F5344CB8AC3E}">
        <p14:creationId xmlns:p14="http://schemas.microsoft.com/office/powerpoint/2010/main" val="57448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3</a:t>
            </a:fld>
            <a:endParaRPr lang="en-US" dirty="0"/>
          </a:p>
        </p:txBody>
      </p:sp>
    </p:spTree>
    <p:extLst>
      <p:ext uri="{BB962C8B-B14F-4D97-AF65-F5344CB8AC3E}">
        <p14:creationId xmlns:p14="http://schemas.microsoft.com/office/powerpoint/2010/main" val="421038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4</a:t>
            </a:fld>
            <a:endParaRPr lang="en-US" dirty="0"/>
          </a:p>
        </p:txBody>
      </p:sp>
    </p:spTree>
    <p:extLst>
      <p:ext uri="{BB962C8B-B14F-4D97-AF65-F5344CB8AC3E}">
        <p14:creationId xmlns:p14="http://schemas.microsoft.com/office/powerpoint/2010/main" val="147425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5</a:t>
            </a:fld>
            <a:endParaRPr lang="en-US" dirty="0"/>
          </a:p>
        </p:txBody>
      </p:sp>
    </p:spTree>
    <p:extLst>
      <p:ext uri="{BB962C8B-B14F-4D97-AF65-F5344CB8AC3E}">
        <p14:creationId xmlns:p14="http://schemas.microsoft.com/office/powerpoint/2010/main" val="276365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6</a:t>
            </a:fld>
            <a:endParaRPr lang="en-US" dirty="0"/>
          </a:p>
        </p:txBody>
      </p:sp>
    </p:spTree>
    <p:extLst>
      <p:ext uri="{BB962C8B-B14F-4D97-AF65-F5344CB8AC3E}">
        <p14:creationId xmlns:p14="http://schemas.microsoft.com/office/powerpoint/2010/main" val="375560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7</a:t>
            </a:fld>
            <a:endParaRPr lang="en-US" dirty="0"/>
          </a:p>
        </p:txBody>
      </p:sp>
    </p:spTree>
    <p:extLst>
      <p:ext uri="{BB962C8B-B14F-4D97-AF65-F5344CB8AC3E}">
        <p14:creationId xmlns:p14="http://schemas.microsoft.com/office/powerpoint/2010/main" val="198874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8</a:t>
            </a:fld>
            <a:endParaRPr lang="en-US" dirty="0"/>
          </a:p>
        </p:txBody>
      </p:sp>
    </p:spTree>
    <p:extLst>
      <p:ext uri="{BB962C8B-B14F-4D97-AF65-F5344CB8AC3E}">
        <p14:creationId xmlns:p14="http://schemas.microsoft.com/office/powerpoint/2010/main" val="402509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08DBF9C-CD76-42E4-94FE-F7A5C2F17176}" type="slidenum">
              <a:rPr lang="en-US" smtClean="0"/>
              <a:t>9</a:t>
            </a:fld>
            <a:endParaRPr lang="en-US" dirty="0"/>
          </a:p>
        </p:txBody>
      </p:sp>
    </p:spTree>
    <p:extLst>
      <p:ext uri="{BB962C8B-B14F-4D97-AF65-F5344CB8AC3E}">
        <p14:creationId xmlns:p14="http://schemas.microsoft.com/office/powerpoint/2010/main" val="12976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9/23/2018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9/23/2018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9/23/2018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base"/>
            <a:r>
              <a:rPr lang="en-US" b="1" dirty="0"/>
              <a:t>Creating Time in Your Day</a:t>
            </a:r>
          </a:p>
        </p:txBody>
      </p:sp>
      <p:sp>
        <p:nvSpPr>
          <p:cNvPr id="3" name="Subtitle 2"/>
          <p:cNvSpPr>
            <a:spLocks noGrp="1"/>
          </p:cNvSpPr>
          <p:nvPr>
            <p:ph type="subTitle" idx="1"/>
          </p:nvPr>
        </p:nvSpPr>
        <p:spPr/>
        <p:txBody>
          <a:bodyPr>
            <a:normAutofit/>
          </a:bodyPr>
          <a:lstStyle/>
          <a:p>
            <a:pPr fontAlgn="base"/>
            <a:r>
              <a:rPr lang="en-US" sz="4400" b="1" dirty="0"/>
              <a:t>Maximizing a Busy Schedule</a:t>
            </a:r>
          </a:p>
        </p:txBody>
      </p:sp>
    </p:spTree>
    <p:extLst>
      <p:ext uri="{BB962C8B-B14F-4D97-AF65-F5344CB8AC3E}">
        <p14:creationId xmlns:p14="http://schemas.microsoft.com/office/powerpoint/2010/main" val="1598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sz="7200" dirty="0"/>
              <a:t>GET UP EARLIER</a:t>
            </a:r>
          </a:p>
        </p:txBody>
      </p:sp>
      <p:pic>
        <p:nvPicPr>
          <p:cNvPr id="4" name="Picture 3" descr="LEARNINGBREAKS-PL.JPG"/>
          <p:cNvPicPr>
            <a:picLocks noChangeAspect="1"/>
          </p:cNvPicPr>
          <p:nvPr/>
        </p:nvPicPr>
        <p:blipFill>
          <a:blip r:embed="rId3" cstate="print"/>
          <a:stretch>
            <a:fillRect/>
          </a:stretch>
        </p:blipFill>
        <p:spPr>
          <a:xfrm>
            <a:off x="11173004" y="5892800"/>
            <a:ext cx="809200" cy="682927"/>
          </a:xfrm>
          <a:prstGeom prst="rect">
            <a:avLst/>
          </a:prstGeom>
        </p:spPr>
      </p:pic>
      <p:graphicFrame>
        <p:nvGraphicFramePr>
          <p:cNvPr id="6" name="Content Placeholder 2">
            <a:extLst>
              <a:ext uri="{FF2B5EF4-FFF2-40B4-BE49-F238E27FC236}">
                <a16:creationId xmlns:a16="http://schemas.microsoft.com/office/drawing/2014/main" id="{7462CA73-E505-4330-BA2D-F0FECEECC0FF}"/>
              </a:ext>
            </a:extLst>
          </p:cNvPr>
          <p:cNvGraphicFramePr>
            <a:graphicFrameLocks noGrp="1"/>
          </p:cNvGraphicFramePr>
          <p:nvPr>
            <p:ph idx="1"/>
            <p:extLst>
              <p:ext uri="{D42A27DB-BD31-4B8C-83A1-F6EECF244321}">
                <p14:modId xmlns:p14="http://schemas.microsoft.com/office/powerpoint/2010/main" val="4132762388"/>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431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fontScale="90000"/>
          </a:bodyPr>
          <a:lstStyle/>
          <a:p>
            <a:r>
              <a:rPr lang="en-US" sz="6000" dirty="0"/>
              <a:t>REEXAMINE YOUR SCHEDULE</a:t>
            </a:r>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graphicFrame>
        <p:nvGraphicFramePr>
          <p:cNvPr id="15" name="Content Placeholder 2">
            <a:extLst>
              <a:ext uri="{FF2B5EF4-FFF2-40B4-BE49-F238E27FC236}">
                <a16:creationId xmlns:a16="http://schemas.microsoft.com/office/drawing/2014/main" id="{B724580B-3BB0-40FB-94AE-AB304C592022}"/>
              </a:ext>
            </a:extLst>
          </p:cNvPr>
          <p:cNvGraphicFramePr>
            <a:graphicFrameLocks noGrp="1"/>
          </p:cNvGraphicFramePr>
          <p:nvPr>
            <p:ph idx="1"/>
            <p:extLst>
              <p:ext uri="{D42A27DB-BD31-4B8C-83A1-F6EECF244321}">
                <p14:modId xmlns:p14="http://schemas.microsoft.com/office/powerpoint/2010/main" val="2736567405"/>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389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fontScale="90000"/>
          </a:bodyPr>
          <a:lstStyle/>
          <a:p>
            <a:r>
              <a:rPr lang="en-US" sz="6000" dirty="0"/>
              <a:t>REEXAMINE YOUR SCHEDULE</a:t>
            </a:r>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graphicFrame>
        <p:nvGraphicFramePr>
          <p:cNvPr id="6" name="Content Placeholder 2">
            <a:extLst>
              <a:ext uri="{FF2B5EF4-FFF2-40B4-BE49-F238E27FC236}">
                <a16:creationId xmlns:a16="http://schemas.microsoft.com/office/drawing/2014/main" id="{B9D6D500-E683-4211-807F-722EB08DAD08}"/>
              </a:ext>
            </a:extLst>
          </p:cNvPr>
          <p:cNvGraphicFramePr>
            <a:graphicFrameLocks noGrp="1"/>
          </p:cNvGraphicFramePr>
          <p:nvPr>
            <p:ph idx="1"/>
            <p:extLst>
              <p:ext uri="{D42A27DB-BD31-4B8C-83A1-F6EECF244321}">
                <p14:modId xmlns:p14="http://schemas.microsoft.com/office/powerpoint/2010/main" val="2289268073"/>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712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REEXAMINE YOUR SCHEDULE</a:t>
            </a:r>
          </a:p>
        </p:txBody>
      </p:sp>
      <p:sp>
        <p:nvSpPr>
          <p:cNvPr id="3" name="Content Placeholder 2"/>
          <p:cNvSpPr>
            <a:spLocks noGrp="1"/>
          </p:cNvSpPr>
          <p:nvPr>
            <p:ph idx="1"/>
          </p:nvPr>
        </p:nvSpPr>
        <p:spPr/>
        <p:txBody>
          <a:bodyPr>
            <a:noAutofit/>
          </a:bodyPr>
          <a:lstStyle/>
          <a:p>
            <a:pPr fontAlgn="base"/>
            <a:r>
              <a:rPr lang="en-US" sz="3200" dirty="0"/>
              <a:t>For instance, how much extra time would you have in your day if you simply stopped watching TV? </a:t>
            </a:r>
          </a:p>
          <a:p>
            <a:pPr marL="0" indent="0" fontAlgn="base">
              <a:buNone/>
            </a:pPr>
            <a:endParaRPr lang="en-US" sz="3200" dirty="0"/>
          </a:p>
          <a:p>
            <a:pPr marL="0" indent="0" fontAlgn="base">
              <a:buNone/>
            </a:pPr>
            <a:endParaRPr lang="en-US" sz="3200" dirty="0"/>
          </a:p>
          <a:p>
            <a:pPr marL="0" indent="0" fontAlgn="base">
              <a:buNone/>
            </a:pPr>
            <a:endParaRPr lang="en-US" sz="3200" dirty="0"/>
          </a:p>
          <a:p>
            <a:pPr marL="0" indent="0" fontAlgn="base">
              <a:buNone/>
            </a:pPr>
            <a:endParaRPr lang="en-US" sz="3200" dirty="0"/>
          </a:p>
          <a:p>
            <a:pPr fontAlgn="base"/>
            <a:r>
              <a:rPr lang="en-US" sz="3200" dirty="0"/>
              <a:t>How much time could you gain by avoiding aimlessly internet surfing during the afternoon, or by hiring someone else to do your household chores?</a:t>
            </a:r>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pic>
        <p:nvPicPr>
          <p:cNvPr id="5122" name="Picture 2" descr="Image result for tv Watching">
            <a:extLst>
              <a:ext uri="{FF2B5EF4-FFF2-40B4-BE49-F238E27FC236}">
                <a16:creationId xmlns:a16="http://schemas.microsoft.com/office/drawing/2014/main" id="{1B360477-0E91-45AD-8653-1888CA218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565" y="3127172"/>
            <a:ext cx="3512235" cy="23414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INTERNET SURFING">
            <a:extLst>
              <a:ext uri="{FF2B5EF4-FFF2-40B4-BE49-F238E27FC236}">
                <a16:creationId xmlns:a16="http://schemas.microsoft.com/office/drawing/2014/main" id="{7A341A1F-27DE-46F0-AA6C-429648CDF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5489" y="2787206"/>
            <a:ext cx="2272973" cy="245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1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fontScale="90000"/>
          </a:bodyPr>
          <a:lstStyle/>
          <a:p>
            <a:r>
              <a:rPr lang="en-US" sz="6000" dirty="0"/>
              <a:t>REEXAMINE YOUR SCHEDULE</a:t>
            </a:r>
          </a:p>
        </p:txBody>
      </p:sp>
      <p:sp>
        <p:nvSpPr>
          <p:cNvPr id="3" name="Content Placeholder 2"/>
          <p:cNvSpPr>
            <a:spLocks noGrp="1"/>
          </p:cNvSpPr>
          <p:nvPr>
            <p:ph idx="1"/>
          </p:nvPr>
        </p:nvSpPr>
        <p:spPr>
          <a:xfrm>
            <a:off x="1202920" y="2011680"/>
            <a:ext cx="5732452" cy="4562144"/>
          </a:xfrm>
        </p:spPr>
        <p:txBody>
          <a:bodyPr>
            <a:normAutofit fontScale="92500" lnSpcReduction="10000"/>
          </a:bodyPr>
          <a:lstStyle/>
          <a:p>
            <a:r>
              <a:rPr lang="en-US" sz="2800" dirty="0"/>
              <a:t>Use an Activity Log to discover how you're really spending your time</a:t>
            </a:r>
          </a:p>
          <a:p>
            <a:endParaRPr lang="en-US" sz="2800" dirty="0"/>
          </a:p>
          <a:p>
            <a:r>
              <a:rPr lang="en-US" sz="2800" dirty="0"/>
              <a:t>This can help you to spot tasks and activities that could easily be gotten rid of, giving you more time in your schedule</a:t>
            </a:r>
          </a:p>
          <a:p>
            <a:endParaRPr lang="en-US" sz="2800" dirty="0"/>
          </a:p>
          <a:p>
            <a:r>
              <a:rPr lang="en-US" sz="2800" dirty="0"/>
              <a:t>Additionally, focus on how to use effective time leverage to add hours to your day</a:t>
            </a:r>
          </a:p>
        </p:txBody>
      </p:sp>
      <p:pic>
        <p:nvPicPr>
          <p:cNvPr id="8" name="Graphic 7" descr="Checklist">
            <a:extLst>
              <a:ext uri="{FF2B5EF4-FFF2-40B4-BE49-F238E27FC236}">
                <a16:creationId xmlns:a16="http://schemas.microsoft.com/office/drawing/2014/main" id="{ED7CAFAE-EE07-4D20-8194-16E45C851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8275" y="2230438"/>
            <a:ext cx="3768724" cy="3768724"/>
          </a:xfrm>
          <a:prstGeom prst="rect">
            <a:avLst/>
          </a:prstGeom>
        </p:spPr>
      </p:pic>
      <p:pic>
        <p:nvPicPr>
          <p:cNvPr id="4" name="Picture 3" descr="LEARNINGBREAKS-PL.JPG"/>
          <p:cNvPicPr>
            <a:picLocks noChangeAspect="1"/>
          </p:cNvPicPr>
          <p:nvPr/>
        </p:nvPicPr>
        <p:blipFill>
          <a:blip r:embed="rId5" cstate="print"/>
          <a:stretch>
            <a:fillRect/>
          </a:stretch>
        </p:blipFill>
        <p:spPr>
          <a:xfrm>
            <a:off x="10801826" y="5724938"/>
            <a:ext cx="1008100" cy="850789"/>
          </a:xfrm>
          <a:prstGeom prst="rect">
            <a:avLst/>
          </a:prstGeom>
        </p:spPr>
      </p:pic>
    </p:spTree>
    <p:extLst>
      <p:ext uri="{BB962C8B-B14F-4D97-AF65-F5344CB8AC3E}">
        <p14:creationId xmlns:p14="http://schemas.microsoft.com/office/powerpoint/2010/main" val="90093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a:t>USE YOUR PEAK TIME WISELY</a:t>
            </a:r>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graphicFrame>
        <p:nvGraphicFramePr>
          <p:cNvPr id="6" name="Content Placeholder 2">
            <a:extLst>
              <a:ext uri="{FF2B5EF4-FFF2-40B4-BE49-F238E27FC236}">
                <a16:creationId xmlns:a16="http://schemas.microsoft.com/office/drawing/2014/main" id="{913BFF50-F34A-4CE4-AD94-C23439ED2A56}"/>
              </a:ext>
            </a:extLst>
          </p:cNvPr>
          <p:cNvGraphicFramePr>
            <a:graphicFrameLocks noGrp="1"/>
          </p:cNvGraphicFramePr>
          <p:nvPr>
            <p:ph idx="1"/>
            <p:extLst>
              <p:ext uri="{D42A27DB-BD31-4B8C-83A1-F6EECF244321}">
                <p14:modId xmlns:p14="http://schemas.microsoft.com/office/powerpoint/2010/main" val="2520963653"/>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584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a:t>USE YOUR PEAK TIME WISELY</a:t>
            </a:r>
          </a:p>
        </p:txBody>
      </p:sp>
      <p:pic>
        <p:nvPicPr>
          <p:cNvPr id="8" name="Graphic 7" descr="Clock">
            <a:extLst>
              <a:ext uri="{FF2B5EF4-FFF2-40B4-BE49-F238E27FC236}">
                <a16:creationId xmlns:a16="http://schemas.microsoft.com/office/drawing/2014/main" id="{090FF205-2A87-41DD-944D-98F6B3A06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1486" y="2483632"/>
            <a:ext cx="3045384" cy="3045384"/>
          </a:xfrm>
          <a:prstGeom prst="rect">
            <a:avLst/>
          </a:prstGeom>
        </p:spPr>
      </p:pic>
      <p:sp>
        <p:nvSpPr>
          <p:cNvPr id="3" name="Content Placeholder 2"/>
          <p:cNvSpPr>
            <a:spLocks noGrp="1"/>
          </p:cNvSpPr>
          <p:nvPr>
            <p:ph idx="1"/>
          </p:nvPr>
        </p:nvSpPr>
        <p:spPr>
          <a:xfrm>
            <a:off x="4772025" y="2011680"/>
            <a:ext cx="6524625" cy="4670474"/>
          </a:xfrm>
        </p:spPr>
        <p:txBody>
          <a:bodyPr>
            <a:normAutofit lnSpcReduction="10000"/>
          </a:bodyPr>
          <a:lstStyle/>
          <a:p>
            <a:pPr fontAlgn="base"/>
            <a:r>
              <a:rPr lang="en-US" sz="3600" dirty="0"/>
              <a:t>Others may feel more energetic and focused late in the afternoon</a:t>
            </a:r>
          </a:p>
          <a:p>
            <a:pPr marL="0" indent="0" fontAlgn="base">
              <a:buNone/>
            </a:pPr>
            <a:endParaRPr lang="en-US" sz="3600" dirty="0"/>
          </a:p>
          <a:p>
            <a:pPr fontAlgn="base"/>
            <a:r>
              <a:rPr lang="en-US" sz="3600" dirty="0"/>
              <a:t>Using your peak time wisely can help you add time during the day, because you'll get more done, freeing up more time to do other things</a:t>
            </a:r>
          </a:p>
          <a:p>
            <a:endParaRPr lang="en-US" dirty="0"/>
          </a:p>
        </p:txBody>
      </p:sp>
      <p:pic>
        <p:nvPicPr>
          <p:cNvPr id="4" name="Picture 3" descr="LEARNINGBREAKS-PL.JPG"/>
          <p:cNvPicPr>
            <a:picLocks noChangeAspect="1"/>
          </p:cNvPicPr>
          <p:nvPr/>
        </p:nvPicPr>
        <p:blipFill>
          <a:blip r:embed="rId5" cstate="print"/>
          <a:stretch>
            <a:fillRect/>
          </a:stretch>
        </p:blipFill>
        <p:spPr>
          <a:xfrm>
            <a:off x="10801826" y="5724938"/>
            <a:ext cx="1008100" cy="850789"/>
          </a:xfrm>
          <a:prstGeom prst="rect">
            <a:avLst/>
          </a:prstGeom>
        </p:spPr>
      </p:pic>
    </p:spTree>
    <p:extLst>
      <p:ext uri="{BB962C8B-B14F-4D97-AF65-F5344CB8AC3E}">
        <p14:creationId xmlns:p14="http://schemas.microsoft.com/office/powerpoint/2010/main" val="173345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a:t>USE YOUR PEAK TIME WISELY</a:t>
            </a:r>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graphicFrame>
        <p:nvGraphicFramePr>
          <p:cNvPr id="6" name="Content Placeholder 2">
            <a:extLst>
              <a:ext uri="{FF2B5EF4-FFF2-40B4-BE49-F238E27FC236}">
                <a16:creationId xmlns:a16="http://schemas.microsoft.com/office/drawing/2014/main" id="{77DF5A11-10EE-40C2-91B0-DE412ABF6969}"/>
              </a:ext>
            </a:extLst>
          </p:cNvPr>
          <p:cNvGraphicFramePr>
            <a:graphicFrameLocks noGrp="1"/>
          </p:cNvGraphicFramePr>
          <p:nvPr>
            <p:ph idx="1"/>
            <p:extLst>
              <p:ext uri="{D42A27DB-BD31-4B8C-83A1-F6EECF244321}">
                <p14:modId xmlns:p14="http://schemas.microsoft.com/office/powerpoint/2010/main" val="1330426362"/>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613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a:t>USE YOUR PEAK TIME WISELY</a:t>
            </a:r>
          </a:p>
        </p:txBody>
      </p:sp>
      <p:pic>
        <p:nvPicPr>
          <p:cNvPr id="8" name="Graphic 7" descr="Thought bubble">
            <a:extLst>
              <a:ext uri="{FF2B5EF4-FFF2-40B4-BE49-F238E27FC236}">
                <a16:creationId xmlns:a16="http://schemas.microsoft.com/office/drawing/2014/main" id="{F55B02C2-D252-4F41-B968-03DBD9D6B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0802" y="2120054"/>
            <a:ext cx="4114800" cy="4114800"/>
          </a:xfrm>
          <a:prstGeom prst="rect">
            <a:avLst/>
          </a:prstGeom>
        </p:spPr>
      </p:pic>
      <p:sp>
        <p:nvSpPr>
          <p:cNvPr id="3" name="Content Placeholder 2"/>
          <p:cNvSpPr>
            <a:spLocks noGrp="1"/>
          </p:cNvSpPr>
          <p:nvPr>
            <p:ph idx="1"/>
          </p:nvPr>
        </p:nvSpPr>
        <p:spPr>
          <a:xfrm>
            <a:off x="6457071" y="2045110"/>
            <a:ext cx="4529927" cy="4528714"/>
          </a:xfrm>
        </p:spPr>
        <p:txBody>
          <a:bodyPr>
            <a:normAutofit lnSpcReduction="10000"/>
          </a:bodyPr>
          <a:lstStyle/>
          <a:p>
            <a:pPr fontAlgn="base"/>
            <a:r>
              <a:rPr lang="en-US" sz="3200" dirty="0"/>
              <a:t>Instead, you should be doing your most important work when you first get into the office, and schedule tasks that require less effort – like checking email and returning phone calls – for early afternoon, when your energy is lower</a:t>
            </a:r>
          </a:p>
          <a:p>
            <a:endParaRPr lang="en-US" sz="1800" dirty="0"/>
          </a:p>
        </p:txBody>
      </p:sp>
      <p:pic>
        <p:nvPicPr>
          <p:cNvPr id="4" name="Picture 3" descr="LEARNINGBREAKS-PL.JPG"/>
          <p:cNvPicPr>
            <a:picLocks noChangeAspect="1"/>
          </p:cNvPicPr>
          <p:nvPr/>
        </p:nvPicPr>
        <p:blipFill>
          <a:blip r:embed="rId5" cstate="print"/>
          <a:stretch>
            <a:fillRect/>
          </a:stretch>
        </p:blipFill>
        <p:spPr>
          <a:xfrm>
            <a:off x="10801826" y="5724938"/>
            <a:ext cx="1008100" cy="850789"/>
          </a:xfrm>
          <a:prstGeom prst="rect">
            <a:avLst/>
          </a:prstGeom>
        </p:spPr>
      </p:pic>
    </p:spTree>
    <p:extLst>
      <p:ext uri="{BB962C8B-B14F-4D97-AF65-F5344CB8AC3E}">
        <p14:creationId xmlns:p14="http://schemas.microsoft.com/office/powerpoint/2010/main" val="82681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Autofit/>
          </a:bodyPr>
          <a:lstStyle/>
          <a:p>
            <a:r>
              <a:rPr lang="en-US" sz="5400" dirty="0"/>
              <a:t>MANAGE INTERRUPTIONS</a:t>
            </a:r>
          </a:p>
        </p:txBody>
      </p:sp>
      <p:sp>
        <p:nvSpPr>
          <p:cNvPr id="3" name="Content Placeholder 2"/>
          <p:cNvSpPr>
            <a:spLocks noGrp="1"/>
          </p:cNvSpPr>
          <p:nvPr>
            <p:ph idx="1"/>
          </p:nvPr>
        </p:nvSpPr>
        <p:spPr/>
        <p:txBody>
          <a:bodyPr>
            <a:noAutofit/>
          </a:bodyPr>
          <a:lstStyle/>
          <a:p>
            <a:pPr fontAlgn="base"/>
            <a:r>
              <a:rPr lang="en-US" sz="3600" dirty="0"/>
              <a:t>Colleagues with questions, team members that need help, last-minute meetings, and constant accessibility with IM chat... Interruptions can seem endless!</a:t>
            </a:r>
          </a:p>
          <a:p>
            <a:pPr marL="0" indent="0">
              <a:buNone/>
            </a:pPr>
            <a:endParaRPr lang="en-US" sz="4400" dirty="0"/>
          </a:p>
        </p:txBody>
      </p:sp>
      <p:pic>
        <p:nvPicPr>
          <p:cNvPr id="4" name="Picture 3" descr="LEARNINGBREAKS-PL.JPG"/>
          <p:cNvPicPr>
            <a:picLocks noChangeAspect="1"/>
          </p:cNvPicPr>
          <p:nvPr/>
        </p:nvPicPr>
        <p:blipFill>
          <a:blip r:embed="rId3" cstate="print"/>
          <a:stretch>
            <a:fillRect/>
          </a:stretch>
        </p:blipFill>
        <p:spPr>
          <a:xfrm>
            <a:off x="11244329" y="5908431"/>
            <a:ext cx="790679" cy="667296"/>
          </a:xfrm>
          <a:prstGeom prst="rect">
            <a:avLst/>
          </a:prstGeom>
        </p:spPr>
      </p:pic>
      <p:pic>
        <p:nvPicPr>
          <p:cNvPr id="6146" name="Picture 2" descr="Image result for Interruptions">
            <a:extLst>
              <a:ext uri="{FF2B5EF4-FFF2-40B4-BE49-F238E27FC236}">
                <a16:creationId xmlns:a16="http://schemas.microsoft.com/office/drawing/2014/main" id="{72E43052-8779-4B58-ACC5-FDB12EF2C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047" y="3669918"/>
            <a:ext cx="6633952" cy="290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9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524000" y="1"/>
            <a:ext cx="9144000" cy="1057275"/>
          </a:xfrm>
          <a:solidFill>
            <a:schemeClr val="tx2">
              <a:lumMod val="60000"/>
              <a:lumOff val="40000"/>
            </a:schemeClr>
          </a:solidFill>
        </p:spPr>
        <p:style>
          <a:lnRef idx="3">
            <a:schemeClr val="lt1"/>
          </a:lnRef>
          <a:fillRef idx="1">
            <a:schemeClr val="accent2"/>
          </a:fillRef>
          <a:effectRef idx="1">
            <a:schemeClr val="accent2"/>
          </a:effectRef>
          <a:fontRef idx="minor">
            <a:schemeClr val="lt1"/>
          </a:fontRef>
        </p:style>
        <p:txBody>
          <a:bodyPr/>
          <a:lstStyle/>
          <a:p>
            <a:pPr>
              <a:defRPr/>
            </a:pPr>
            <a:r>
              <a:rPr lang="en-US" sz="4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rPr>
              <a:t> Speaker Biography</a:t>
            </a:r>
          </a:p>
        </p:txBody>
      </p:sp>
      <p:sp>
        <p:nvSpPr>
          <p:cNvPr id="4099" name="Rectangle 3"/>
          <p:cNvSpPr>
            <a:spLocks noGrp="1" noChangeArrowheads="1"/>
          </p:cNvSpPr>
          <p:nvPr>
            <p:ph type="body" idx="4294967295"/>
          </p:nvPr>
        </p:nvSpPr>
        <p:spPr>
          <a:xfrm>
            <a:off x="477078" y="1447800"/>
            <a:ext cx="6457122" cy="4876800"/>
          </a:xfrm>
        </p:spPr>
        <p:txBody>
          <a:bodyPr vert="horz" lIns="92075" tIns="46038" rIns="92075" bIns="46038" rtlCol="0">
            <a:normAutofit/>
          </a:bodyPr>
          <a:lstStyle/>
          <a:p>
            <a:pPr eaLnBrk="1" hangingPunct="1">
              <a:lnSpc>
                <a:spcPct val="80000"/>
              </a:lnSpc>
              <a:buFont typeface="Wingdings" pitchFamily="2" charset="2"/>
              <a:buNone/>
            </a:pPr>
            <a:r>
              <a:rPr lang="en-US" altLang="ko-KR" sz="1500" dirty="0">
                <a:ea typeface="Gulim" pitchFamily="34" charset="-127"/>
              </a:rPr>
              <a:t>	</a:t>
            </a:r>
            <a:r>
              <a:rPr lang="en-US" altLang="ko-KR" sz="2600" b="1" u="sng" dirty="0">
                <a:latin typeface="Calibri" pitchFamily="34" charset="0"/>
                <a:ea typeface="Gulim" pitchFamily="34" charset="-127"/>
              </a:rPr>
              <a:t>Myles D. Miller  PhD, MBA, MCSE, PMP, PPS</a:t>
            </a:r>
          </a:p>
          <a:p>
            <a:pPr eaLnBrk="1" hangingPunct="1">
              <a:buFont typeface="Wingdings" pitchFamily="2" charset="2"/>
              <a:buNone/>
            </a:pPr>
            <a:r>
              <a:rPr lang="en-US" sz="2000" b="1" dirty="0"/>
              <a:t>	Myles has led corporations and non-profit organizations to new heights and enhanced abilities through online and in classroom professional development training.  His customized online training center solutions have provided developmental skills to thousands of individuals.</a:t>
            </a:r>
          </a:p>
          <a:p>
            <a:pPr eaLnBrk="1" hangingPunct="1">
              <a:buFont typeface="Wingdings 3" pitchFamily="18" charset="2"/>
              <a:buNone/>
            </a:pPr>
            <a:endParaRPr lang="en-US" sz="2000" dirty="0"/>
          </a:p>
          <a:p>
            <a:pPr eaLnBrk="1" hangingPunct="1">
              <a:buFont typeface="Wingdings 3" pitchFamily="18" charset="2"/>
              <a:buNone/>
            </a:pPr>
            <a:r>
              <a:rPr lang="en-US" sz="2000" b="1" dirty="0"/>
              <a:t>	Myles has 30 years experience in the project management field, across multiple industries including retail, defense, state and federal government and most recently hospitality. During his varied career, he has led projects ranging in budgetary size from $100K to $500B. His team leadership has impacted national and international companies and governments. </a:t>
            </a:r>
            <a:endParaRPr lang="en-US" sz="2800" dirty="0"/>
          </a:p>
          <a:p>
            <a:pPr eaLnBrk="1" hangingPunct="1">
              <a:lnSpc>
                <a:spcPct val="80000"/>
              </a:lnSpc>
              <a:buFont typeface="Wingdings" pitchFamily="2" charset="2"/>
              <a:buNone/>
            </a:pPr>
            <a:endParaRPr lang="en-US" altLang="ko-KR" sz="2800" b="1" dirty="0">
              <a:latin typeface="Calibri" pitchFamily="34" charset="0"/>
              <a:ea typeface="Gulim" pitchFamily="34" charset="-127"/>
            </a:endParaRPr>
          </a:p>
        </p:txBody>
      </p:sp>
      <p:pic>
        <p:nvPicPr>
          <p:cNvPr id="6" name="Picture 5" descr="IMG_9115.jpg"/>
          <p:cNvPicPr>
            <a:picLocks noChangeAspect="1"/>
          </p:cNvPicPr>
          <p:nvPr/>
        </p:nvPicPr>
        <p:blipFill>
          <a:blip r:embed="rId3" cstate="print"/>
          <a:stretch>
            <a:fillRect/>
          </a:stretch>
        </p:blipFill>
        <p:spPr>
          <a:xfrm>
            <a:off x="7177078" y="1447800"/>
            <a:ext cx="2768600" cy="4738217"/>
          </a:xfrm>
          <a:prstGeom prst="rect">
            <a:avLst/>
          </a:prstGeom>
        </p:spPr>
      </p:pic>
      <p:pic>
        <p:nvPicPr>
          <p:cNvPr id="7" name="Picture 6" descr="LEARNINGBREAKS-PL.JPG"/>
          <p:cNvPicPr>
            <a:picLocks noChangeAspect="1"/>
          </p:cNvPicPr>
          <p:nvPr/>
        </p:nvPicPr>
        <p:blipFill>
          <a:blip r:embed="rId4" cstate="print"/>
          <a:stretch>
            <a:fillRect/>
          </a:stretch>
        </p:blipFill>
        <p:spPr>
          <a:xfrm>
            <a:off x="10513095" y="5481264"/>
            <a:ext cx="1296831" cy="1094464"/>
          </a:xfrm>
          <a:prstGeom prst="rect">
            <a:avLst/>
          </a:prstGeom>
        </p:spPr>
      </p:pic>
    </p:spTree>
    <p:extLst>
      <p:ext uri="{BB962C8B-B14F-4D97-AF65-F5344CB8AC3E}">
        <p14:creationId xmlns:p14="http://schemas.microsoft.com/office/powerpoint/2010/main" val="328908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rmAutofit/>
          </a:bodyPr>
          <a:lstStyle/>
          <a:p>
            <a:r>
              <a:rPr lang="en-US"/>
              <a:t>MANAGE INTERRUPTIONS</a:t>
            </a:r>
          </a:p>
        </p:txBody>
      </p:sp>
      <p:pic>
        <p:nvPicPr>
          <p:cNvPr id="4" name="Picture 3" descr="LEARNINGBREAKS-PL.JPG"/>
          <p:cNvPicPr>
            <a:picLocks noChangeAspect="1"/>
          </p:cNvPicPr>
          <p:nvPr/>
        </p:nvPicPr>
        <p:blipFill>
          <a:blip r:embed="rId3" cstate="print"/>
          <a:stretch>
            <a:fillRect/>
          </a:stretch>
        </p:blipFill>
        <p:spPr>
          <a:xfrm>
            <a:off x="10986999" y="5892800"/>
            <a:ext cx="1008100" cy="850789"/>
          </a:xfrm>
          <a:prstGeom prst="rect">
            <a:avLst/>
          </a:prstGeom>
        </p:spPr>
      </p:pic>
      <p:graphicFrame>
        <p:nvGraphicFramePr>
          <p:cNvPr id="6" name="Content Placeholder 2">
            <a:extLst>
              <a:ext uri="{FF2B5EF4-FFF2-40B4-BE49-F238E27FC236}">
                <a16:creationId xmlns:a16="http://schemas.microsoft.com/office/drawing/2014/main" id="{9B99E487-0C8C-4236-A6DC-E622D3338E71}"/>
              </a:ext>
            </a:extLst>
          </p:cNvPr>
          <p:cNvGraphicFramePr>
            <a:graphicFrameLocks noGrp="1"/>
          </p:cNvGraphicFramePr>
          <p:nvPr>
            <p:ph idx="1"/>
            <p:extLst>
              <p:ext uri="{D42A27DB-BD31-4B8C-83A1-F6EECF244321}">
                <p14:modId xmlns:p14="http://schemas.microsoft.com/office/powerpoint/2010/main" val="1710928438"/>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741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rmAutofit/>
          </a:bodyPr>
          <a:lstStyle/>
          <a:p>
            <a:r>
              <a:rPr lang="en-US"/>
              <a:t>MANAGE INTERRUPTIONS</a:t>
            </a:r>
          </a:p>
        </p:txBody>
      </p:sp>
      <p:pic>
        <p:nvPicPr>
          <p:cNvPr id="4" name="Picture 3" descr="LEARNINGBREAKS-PL.JPG"/>
          <p:cNvPicPr>
            <a:picLocks noChangeAspect="1"/>
          </p:cNvPicPr>
          <p:nvPr/>
        </p:nvPicPr>
        <p:blipFill>
          <a:blip r:embed="rId3" cstate="print"/>
          <a:stretch>
            <a:fillRect/>
          </a:stretch>
        </p:blipFill>
        <p:spPr>
          <a:xfrm>
            <a:off x="11202291" y="5872039"/>
            <a:ext cx="819669" cy="691762"/>
          </a:xfrm>
          <a:prstGeom prst="rect">
            <a:avLst/>
          </a:prstGeom>
        </p:spPr>
      </p:pic>
      <p:graphicFrame>
        <p:nvGraphicFramePr>
          <p:cNvPr id="6" name="Content Placeholder 2">
            <a:extLst>
              <a:ext uri="{FF2B5EF4-FFF2-40B4-BE49-F238E27FC236}">
                <a16:creationId xmlns:a16="http://schemas.microsoft.com/office/drawing/2014/main" id="{1949571F-22F5-46F0-89B1-96C14B3F52A2}"/>
              </a:ext>
            </a:extLst>
          </p:cNvPr>
          <p:cNvGraphicFramePr>
            <a:graphicFrameLocks noGrp="1"/>
          </p:cNvGraphicFramePr>
          <p:nvPr>
            <p:ph idx="1"/>
            <p:extLst>
              <p:ext uri="{D42A27DB-BD31-4B8C-83A1-F6EECF244321}">
                <p14:modId xmlns:p14="http://schemas.microsoft.com/office/powerpoint/2010/main" val="1853705202"/>
              </p:ext>
            </p:extLst>
          </p:nvPr>
        </p:nvGraphicFramePr>
        <p:xfrm>
          <a:off x="1203236" y="2455834"/>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022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Autofit/>
          </a:bodyPr>
          <a:lstStyle/>
          <a:p>
            <a:r>
              <a:rPr lang="en-US" sz="5400" dirty="0"/>
              <a:t>STOP Multitasking</a:t>
            </a:r>
          </a:p>
        </p:txBody>
      </p:sp>
      <p:sp>
        <p:nvSpPr>
          <p:cNvPr id="3" name="Content Placeholder 2"/>
          <p:cNvSpPr>
            <a:spLocks noGrp="1"/>
          </p:cNvSpPr>
          <p:nvPr>
            <p:ph idx="1"/>
          </p:nvPr>
        </p:nvSpPr>
        <p:spPr/>
        <p:txBody>
          <a:bodyPr>
            <a:noAutofit/>
          </a:bodyPr>
          <a:lstStyle/>
          <a:p>
            <a:pPr fontAlgn="base"/>
            <a:r>
              <a:rPr lang="en-US" sz="3600" dirty="0"/>
              <a:t>Some people believe that multitasking is a great use of their time</a:t>
            </a:r>
          </a:p>
          <a:p>
            <a:pPr fontAlgn="base"/>
            <a:endParaRPr lang="en-US" sz="3600" dirty="0"/>
          </a:p>
          <a:p>
            <a:pPr fontAlgn="base"/>
            <a:endParaRPr lang="en-US" sz="3600" dirty="0"/>
          </a:p>
          <a:p>
            <a:pPr fontAlgn="base"/>
            <a:endParaRPr lang="en-US" sz="3600" dirty="0"/>
          </a:p>
          <a:p>
            <a:pPr fontAlgn="base"/>
            <a:r>
              <a:rPr lang="en-US" sz="3600" dirty="0"/>
              <a:t>After all, if you can read an email and talk with your boss on the phone, you'll save time by doing both at once, won't you?</a:t>
            </a:r>
          </a:p>
          <a:p>
            <a:endParaRPr lang="en-US" sz="4400" dirty="0"/>
          </a:p>
        </p:txBody>
      </p:sp>
      <p:pic>
        <p:nvPicPr>
          <p:cNvPr id="4" name="Picture 3" descr="LEARNINGBREAKS-PL.JPG"/>
          <p:cNvPicPr>
            <a:picLocks noChangeAspect="1"/>
          </p:cNvPicPr>
          <p:nvPr/>
        </p:nvPicPr>
        <p:blipFill>
          <a:blip r:embed="rId3" cstate="print"/>
          <a:stretch>
            <a:fillRect/>
          </a:stretch>
        </p:blipFill>
        <p:spPr>
          <a:xfrm>
            <a:off x="11202291" y="5872039"/>
            <a:ext cx="819669" cy="691762"/>
          </a:xfrm>
          <a:prstGeom prst="rect">
            <a:avLst/>
          </a:prstGeom>
        </p:spPr>
      </p:pic>
      <p:pic>
        <p:nvPicPr>
          <p:cNvPr id="7170" name="Picture 2" descr="Image result for multitasking">
            <a:extLst>
              <a:ext uri="{FF2B5EF4-FFF2-40B4-BE49-F238E27FC236}">
                <a16:creationId xmlns:a16="http://schemas.microsoft.com/office/drawing/2014/main" id="{D63FD875-248E-4B73-BA2C-CB5E53B3C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092" y="2743200"/>
            <a:ext cx="3683946" cy="237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6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Autofit/>
          </a:bodyPr>
          <a:lstStyle/>
          <a:p>
            <a:r>
              <a:rPr lang="en-US" sz="5400" dirty="0"/>
              <a:t>STOP Multitasking</a:t>
            </a:r>
          </a:p>
        </p:txBody>
      </p:sp>
      <p:sp>
        <p:nvSpPr>
          <p:cNvPr id="3" name="Content Placeholder 2"/>
          <p:cNvSpPr>
            <a:spLocks noGrp="1"/>
          </p:cNvSpPr>
          <p:nvPr>
            <p:ph idx="1"/>
          </p:nvPr>
        </p:nvSpPr>
        <p:spPr>
          <a:xfrm>
            <a:off x="1202919" y="1905662"/>
            <a:ext cx="9784080" cy="4206240"/>
          </a:xfrm>
        </p:spPr>
        <p:txBody>
          <a:bodyPr>
            <a:noAutofit/>
          </a:bodyPr>
          <a:lstStyle/>
          <a:p>
            <a:pPr fontAlgn="base"/>
            <a:r>
              <a:rPr lang="en-US" sz="2800" dirty="0"/>
              <a:t>Unfortunately, the problem with multitasking is that it's a productivity myth – it often costs you more time</a:t>
            </a:r>
          </a:p>
          <a:p>
            <a:pPr marL="0" indent="0" fontAlgn="base">
              <a:buNone/>
            </a:pPr>
            <a:endParaRPr lang="en-US" sz="2800" dirty="0"/>
          </a:p>
          <a:p>
            <a:pPr fontAlgn="base"/>
            <a:endParaRPr lang="en-US" sz="2800" dirty="0"/>
          </a:p>
          <a:p>
            <a:pPr fontAlgn="base"/>
            <a:endParaRPr lang="en-US" sz="2800" dirty="0"/>
          </a:p>
          <a:p>
            <a:pPr fontAlgn="base"/>
            <a:r>
              <a:rPr lang="en-US" sz="2800" dirty="0"/>
              <a:t>You do both activities slowly, and you can't fully retain or process the information from either</a:t>
            </a:r>
          </a:p>
          <a:p>
            <a:pPr fontAlgn="base"/>
            <a:endParaRPr lang="en-US" sz="2800" dirty="0"/>
          </a:p>
          <a:p>
            <a:pPr fontAlgn="base"/>
            <a:r>
              <a:rPr lang="en-US" sz="2800" dirty="0"/>
              <a:t> Often, you'll have to go back and re-read or re-do something</a:t>
            </a:r>
          </a:p>
          <a:p>
            <a:endParaRPr lang="en-US" sz="4400" dirty="0"/>
          </a:p>
        </p:txBody>
      </p:sp>
      <p:pic>
        <p:nvPicPr>
          <p:cNvPr id="4" name="Picture 3" descr="LEARNINGBREAKS-PL.JPG"/>
          <p:cNvPicPr>
            <a:picLocks noChangeAspect="1"/>
          </p:cNvPicPr>
          <p:nvPr/>
        </p:nvPicPr>
        <p:blipFill>
          <a:blip r:embed="rId3" cstate="print"/>
          <a:stretch>
            <a:fillRect/>
          </a:stretch>
        </p:blipFill>
        <p:spPr>
          <a:xfrm>
            <a:off x="11202291" y="5872039"/>
            <a:ext cx="819669" cy="691762"/>
          </a:xfrm>
          <a:prstGeom prst="rect">
            <a:avLst/>
          </a:prstGeom>
        </p:spPr>
      </p:pic>
      <p:pic>
        <p:nvPicPr>
          <p:cNvPr id="8194" name="Picture 2" descr="Image result for productivity meme">
            <a:extLst>
              <a:ext uri="{FF2B5EF4-FFF2-40B4-BE49-F238E27FC236}">
                <a16:creationId xmlns:a16="http://schemas.microsoft.com/office/drawing/2014/main" id="{36146001-B518-433D-A2B8-C56965229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219" y="2448941"/>
            <a:ext cx="2572332" cy="19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3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Autofit/>
          </a:bodyPr>
          <a:lstStyle/>
          <a:p>
            <a:r>
              <a:rPr lang="en-US" sz="5400" dirty="0"/>
              <a:t>STOP Multitasking</a:t>
            </a:r>
          </a:p>
        </p:txBody>
      </p:sp>
      <p:sp>
        <p:nvSpPr>
          <p:cNvPr id="3" name="Content Placeholder 2"/>
          <p:cNvSpPr>
            <a:spLocks noGrp="1"/>
          </p:cNvSpPr>
          <p:nvPr>
            <p:ph idx="1"/>
          </p:nvPr>
        </p:nvSpPr>
        <p:spPr/>
        <p:txBody>
          <a:bodyPr>
            <a:noAutofit/>
          </a:bodyPr>
          <a:lstStyle/>
          <a:p>
            <a:pPr fontAlgn="base"/>
            <a:r>
              <a:rPr lang="en-US" sz="4000" dirty="0"/>
              <a:t>Instead, do one task or project at a time</a:t>
            </a:r>
          </a:p>
          <a:p>
            <a:pPr marL="0" indent="0" fontAlgn="base">
              <a:buNone/>
            </a:pPr>
            <a:endParaRPr lang="en-US" sz="4000" dirty="0"/>
          </a:p>
          <a:p>
            <a:pPr marL="0" indent="0" fontAlgn="base">
              <a:buNone/>
            </a:pPr>
            <a:endParaRPr lang="en-US" sz="4000" dirty="0"/>
          </a:p>
          <a:p>
            <a:pPr fontAlgn="base"/>
            <a:endParaRPr lang="en-US" sz="4000" dirty="0"/>
          </a:p>
          <a:p>
            <a:pPr fontAlgn="base"/>
            <a:r>
              <a:rPr lang="en-US" sz="4000" dirty="0"/>
              <a:t>Focus fully on what you're doing and, whenever you can, complete it before moving on to something else</a:t>
            </a:r>
          </a:p>
          <a:p>
            <a:endParaRPr lang="en-US" sz="4400" dirty="0"/>
          </a:p>
        </p:txBody>
      </p:sp>
      <p:pic>
        <p:nvPicPr>
          <p:cNvPr id="4" name="Picture 3" descr="LEARNINGBREAKS-PL.JPG"/>
          <p:cNvPicPr>
            <a:picLocks noChangeAspect="1"/>
          </p:cNvPicPr>
          <p:nvPr/>
        </p:nvPicPr>
        <p:blipFill>
          <a:blip r:embed="rId3" cstate="print"/>
          <a:stretch>
            <a:fillRect/>
          </a:stretch>
        </p:blipFill>
        <p:spPr>
          <a:xfrm>
            <a:off x="11202291" y="5872039"/>
            <a:ext cx="819669" cy="691762"/>
          </a:xfrm>
          <a:prstGeom prst="rect">
            <a:avLst/>
          </a:prstGeom>
        </p:spPr>
      </p:pic>
      <p:pic>
        <p:nvPicPr>
          <p:cNvPr id="9218" name="Picture 2" descr="Image result for do things one at a time meme">
            <a:extLst>
              <a:ext uri="{FF2B5EF4-FFF2-40B4-BE49-F238E27FC236}">
                <a16:creationId xmlns:a16="http://schemas.microsoft.com/office/drawing/2014/main" id="{39A5120F-F89D-4391-8CC4-778D8777E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660148"/>
            <a:ext cx="4008706" cy="236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5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2273"/>
            <a:ext cx="9784080" cy="1508760"/>
          </a:xfrm>
        </p:spPr>
        <p:txBody>
          <a:bodyPr>
            <a:noAutofit/>
          </a:bodyPr>
          <a:lstStyle/>
          <a:p>
            <a:r>
              <a:rPr lang="en-US" sz="5400" dirty="0"/>
              <a:t>WORK FROM HOME</a:t>
            </a:r>
          </a:p>
        </p:txBody>
      </p:sp>
      <p:sp>
        <p:nvSpPr>
          <p:cNvPr id="3" name="Content Placeholder 2"/>
          <p:cNvSpPr>
            <a:spLocks noGrp="1"/>
          </p:cNvSpPr>
          <p:nvPr>
            <p:ph idx="1"/>
          </p:nvPr>
        </p:nvSpPr>
        <p:spPr/>
        <p:txBody>
          <a:bodyPr>
            <a:noAutofit/>
          </a:bodyPr>
          <a:lstStyle/>
          <a:p>
            <a:pPr fontAlgn="base"/>
            <a:r>
              <a:rPr lang="en-US" sz="3600" dirty="0"/>
              <a:t>For many of us, the commute to and from work takes up a big chunk of the working day</a:t>
            </a:r>
          </a:p>
          <a:p>
            <a:pPr fontAlgn="base"/>
            <a:endParaRPr lang="en-US" sz="3600" dirty="0"/>
          </a:p>
          <a:p>
            <a:pPr marL="0" indent="0" fontAlgn="base">
              <a:buNone/>
            </a:pPr>
            <a:endParaRPr lang="en-US" sz="3600" dirty="0"/>
          </a:p>
          <a:p>
            <a:pPr marL="0" indent="0" fontAlgn="base">
              <a:buNone/>
            </a:pPr>
            <a:endParaRPr lang="en-US" sz="3600" dirty="0"/>
          </a:p>
          <a:p>
            <a:pPr fontAlgn="base"/>
            <a:r>
              <a:rPr lang="en-US" sz="3600" dirty="0"/>
              <a:t>So, if your job suits remote working, consider working from home for a few days each month</a:t>
            </a:r>
          </a:p>
          <a:p>
            <a:endParaRPr lang="en-US" sz="4400" dirty="0"/>
          </a:p>
        </p:txBody>
      </p:sp>
      <p:pic>
        <p:nvPicPr>
          <p:cNvPr id="4" name="Picture 3" descr="LEARNINGBREAKS-PL.JPG"/>
          <p:cNvPicPr>
            <a:picLocks noChangeAspect="1"/>
          </p:cNvPicPr>
          <p:nvPr/>
        </p:nvPicPr>
        <p:blipFill>
          <a:blip r:embed="rId3" cstate="print"/>
          <a:stretch>
            <a:fillRect/>
          </a:stretch>
        </p:blipFill>
        <p:spPr>
          <a:xfrm>
            <a:off x="11202291" y="5872039"/>
            <a:ext cx="819669" cy="691762"/>
          </a:xfrm>
          <a:prstGeom prst="rect">
            <a:avLst/>
          </a:prstGeom>
        </p:spPr>
      </p:pic>
      <p:pic>
        <p:nvPicPr>
          <p:cNvPr id="10242" name="Picture 2" descr="Image result for commuting to work">
            <a:extLst>
              <a:ext uri="{FF2B5EF4-FFF2-40B4-BE49-F238E27FC236}">
                <a16:creationId xmlns:a16="http://schemas.microsoft.com/office/drawing/2014/main" id="{844E5171-EC72-49F4-858A-525CEDBBF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614" y="3038839"/>
            <a:ext cx="3775857" cy="223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4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284176"/>
            <a:ext cx="11449318" cy="1508760"/>
          </a:xfrm>
        </p:spPr>
        <p:txBody>
          <a:bodyPr>
            <a:noAutofit/>
          </a:bodyPr>
          <a:lstStyle/>
          <a:p>
            <a:r>
              <a:rPr lang="en-US" sz="6600" dirty="0"/>
              <a:t>KEY POINTS AND RECAP</a:t>
            </a:r>
          </a:p>
        </p:txBody>
      </p:sp>
      <p:sp>
        <p:nvSpPr>
          <p:cNvPr id="3" name="Content Placeholder 2"/>
          <p:cNvSpPr>
            <a:spLocks noGrp="1"/>
          </p:cNvSpPr>
          <p:nvPr>
            <p:ph idx="1"/>
          </p:nvPr>
        </p:nvSpPr>
        <p:spPr>
          <a:xfrm>
            <a:off x="1202919" y="2011680"/>
            <a:ext cx="10473266" cy="4562144"/>
          </a:xfrm>
        </p:spPr>
        <p:txBody>
          <a:bodyPr>
            <a:normAutofit fontScale="85000" lnSpcReduction="20000"/>
          </a:bodyPr>
          <a:lstStyle/>
          <a:p>
            <a:pPr fontAlgn="base"/>
            <a:r>
              <a:rPr lang="en-US" sz="4400" dirty="0"/>
              <a:t>Most of us wish we had more time in the day</a:t>
            </a:r>
          </a:p>
          <a:p>
            <a:pPr fontAlgn="base"/>
            <a:endParaRPr lang="en-US" sz="4400" dirty="0"/>
          </a:p>
          <a:p>
            <a:pPr marL="0" indent="0" fontAlgn="base">
              <a:buNone/>
            </a:pPr>
            <a:endParaRPr lang="en-US" sz="4400" dirty="0"/>
          </a:p>
          <a:p>
            <a:pPr marL="0" indent="0" fontAlgn="base">
              <a:buNone/>
            </a:pPr>
            <a:endParaRPr lang="en-US" sz="4400" dirty="0"/>
          </a:p>
          <a:p>
            <a:pPr marL="0" indent="0" fontAlgn="base">
              <a:buNone/>
            </a:pPr>
            <a:endParaRPr lang="en-US" sz="4400" dirty="0"/>
          </a:p>
          <a:p>
            <a:pPr fontAlgn="base"/>
            <a:endParaRPr lang="en-US" sz="4400" dirty="0"/>
          </a:p>
          <a:p>
            <a:pPr fontAlgn="base"/>
            <a:r>
              <a:rPr lang="en-US" sz="4400" dirty="0"/>
              <a:t>And it's relatively simple to create more time for yourself by following a few simple strategies</a:t>
            </a:r>
          </a:p>
          <a:p>
            <a:pPr marL="0" indent="0">
              <a:buNone/>
            </a:pPr>
            <a:endParaRPr lang="en-US" sz="2800" dirty="0"/>
          </a:p>
        </p:txBody>
      </p:sp>
      <p:pic>
        <p:nvPicPr>
          <p:cNvPr id="4" name="Picture 3" descr="LEARNINGBREAKS-PL.JPG"/>
          <p:cNvPicPr>
            <a:picLocks noChangeAspect="1"/>
          </p:cNvPicPr>
          <p:nvPr/>
        </p:nvPicPr>
        <p:blipFill>
          <a:blip r:embed="rId3" cstate="print"/>
          <a:stretch>
            <a:fillRect/>
          </a:stretch>
        </p:blipFill>
        <p:spPr>
          <a:xfrm>
            <a:off x="10995300" y="5787844"/>
            <a:ext cx="814626" cy="687506"/>
          </a:xfrm>
          <a:prstGeom prst="rect">
            <a:avLst/>
          </a:prstGeom>
        </p:spPr>
      </p:pic>
      <p:pic>
        <p:nvPicPr>
          <p:cNvPr id="11266" name="Picture 2" descr="Image result for more time meme">
            <a:extLst>
              <a:ext uri="{FF2B5EF4-FFF2-40B4-BE49-F238E27FC236}">
                <a16:creationId xmlns:a16="http://schemas.microsoft.com/office/drawing/2014/main" id="{494DF754-4B7A-4C29-9417-9B3166D88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214" y="2586551"/>
            <a:ext cx="3702529" cy="269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1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a:t>KEY POINTS AND RECAP</a:t>
            </a:r>
          </a:p>
        </p:txBody>
      </p:sp>
      <p:pic>
        <p:nvPicPr>
          <p:cNvPr id="4" name="Picture 3" descr="LEARNINGBREAKS-PL.JPG"/>
          <p:cNvPicPr>
            <a:picLocks noChangeAspect="1"/>
          </p:cNvPicPr>
          <p:nvPr/>
        </p:nvPicPr>
        <p:blipFill>
          <a:blip r:embed="rId3" cstate="print"/>
          <a:stretch>
            <a:fillRect/>
          </a:stretch>
        </p:blipFill>
        <p:spPr>
          <a:xfrm>
            <a:off x="11224591" y="6014264"/>
            <a:ext cx="823874" cy="695311"/>
          </a:xfrm>
          <a:prstGeom prst="rect">
            <a:avLst/>
          </a:prstGeom>
        </p:spPr>
      </p:pic>
      <p:graphicFrame>
        <p:nvGraphicFramePr>
          <p:cNvPr id="6" name="Content Placeholder 2">
            <a:extLst>
              <a:ext uri="{FF2B5EF4-FFF2-40B4-BE49-F238E27FC236}">
                <a16:creationId xmlns:a16="http://schemas.microsoft.com/office/drawing/2014/main" id="{51E0F52E-E7DC-437D-90D1-331112C12D35}"/>
              </a:ext>
            </a:extLst>
          </p:cNvPr>
          <p:cNvGraphicFramePr>
            <a:graphicFrameLocks noGrp="1"/>
          </p:cNvGraphicFramePr>
          <p:nvPr>
            <p:ph idx="1"/>
            <p:extLst>
              <p:ext uri="{D42A27DB-BD31-4B8C-83A1-F6EECF244321}">
                <p14:modId xmlns:p14="http://schemas.microsoft.com/office/powerpoint/2010/main" val="3033951936"/>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760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284176"/>
            <a:ext cx="11449318" cy="1508760"/>
          </a:xfrm>
        </p:spPr>
        <p:txBody>
          <a:bodyPr>
            <a:noAutofit/>
          </a:bodyPr>
          <a:lstStyle/>
          <a:p>
            <a:r>
              <a:rPr lang="en-US" sz="6600" dirty="0"/>
              <a:t>KEY POINTS AND RECAP</a:t>
            </a:r>
          </a:p>
        </p:txBody>
      </p:sp>
      <p:sp>
        <p:nvSpPr>
          <p:cNvPr id="3" name="Content Placeholder 2"/>
          <p:cNvSpPr>
            <a:spLocks noGrp="1"/>
          </p:cNvSpPr>
          <p:nvPr>
            <p:ph idx="1"/>
          </p:nvPr>
        </p:nvSpPr>
        <p:spPr/>
        <p:txBody>
          <a:bodyPr>
            <a:normAutofit fontScale="85000" lnSpcReduction="20000"/>
          </a:bodyPr>
          <a:lstStyle/>
          <a:p>
            <a:pPr marL="0" indent="0" fontAlgn="base">
              <a:buNone/>
            </a:pPr>
            <a:r>
              <a:rPr lang="en-US" sz="4000" b="1" u="sng" dirty="0"/>
              <a:t>You can also add time to your day by: </a:t>
            </a:r>
          </a:p>
          <a:p>
            <a:pPr marL="0" indent="0" fontAlgn="base">
              <a:buNone/>
            </a:pPr>
            <a:endParaRPr lang="en-US" sz="4000" dirty="0"/>
          </a:p>
          <a:p>
            <a:pPr lvl="1" fontAlgn="base"/>
            <a:r>
              <a:rPr lang="en-US" sz="3800" dirty="0"/>
              <a:t>Learning how to use your peak time wisely</a:t>
            </a:r>
          </a:p>
          <a:p>
            <a:pPr lvl="1" fontAlgn="base"/>
            <a:endParaRPr lang="en-US" sz="3800" dirty="0"/>
          </a:p>
          <a:p>
            <a:pPr lvl="1" fontAlgn="base"/>
            <a:r>
              <a:rPr lang="en-US" sz="3800" dirty="0"/>
              <a:t>Minimizing distractions</a:t>
            </a:r>
          </a:p>
          <a:p>
            <a:pPr lvl="1" fontAlgn="base"/>
            <a:endParaRPr lang="en-US" sz="3800" dirty="0"/>
          </a:p>
          <a:p>
            <a:pPr lvl="1" fontAlgn="base"/>
            <a:r>
              <a:rPr lang="en-US" sz="3800" dirty="0"/>
              <a:t>Managing interruptions</a:t>
            </a:r>
          </a:p>
          <a:p>
            <a:pPr lvl="1" fontAlgn="base"/>
            <a:endParaRPr lang="en-US" sz="3800" dirty="0"/>
          </a:p>
          <a:p>
            <a:pPr lvl="1" fontAlgn="base"/>
            <a:r>
              <a:rPr lang="en-US" sz="3800" dirty="0"/>
              <a:t>Focusing on one task at a time</a:t>
            </a:r>
          </a:p>
          <a:p>
            <a:pPr marL="0" indent="0">
              <a:buNone/>
            </a:pPr>
            <a:endParaRPr lang="en-US" sz="2800" dirty="0"/>
          </a:p>
        </p:txBody>
      </p:sp>
      <p:pic>
        <p:nvPicPr>
          <p:cNvPr id="4" name="Picture 3" descr="LEARNINGBREAKS-PL.JPG"/>
          <p:cNvPicPr>
            <a:picLocks noChangeAspect="1"/>
          </p:cNvPicPr>
          <p:nvPr/>
        </p:nvPicPr>
        <p:blipFill>
          <a:blip r:embed="rId3" cstate="print"/>
          <a:stretch>
            <a:fillRect/>
          </a:stretch>
        </p:blipFill>
        <p:spPr>
          <a:xfrm>
            <a:off x="10513095" y="5481264"/>
            <a:ext cx="1296831" cy="1094464"/>
          </a:xfrm>
          <a:prstGeom prst="rect">
            <a:avLst/>
          </a:prstGeom>
        </p:spPr>
      </p:pic>
      <p:pic>
        <p:nvPicPr>
          <p:cNvPr id="12290" name="Picture 2" descr="Related image">
            <a:extLst>
              <a:ext uri="{FF2B5EF4-FFF2-40B4-BE49-F238E27FC236}">
                <a16:creationId xmlns:a16="http://schemas.microsoft.com/office/drawing/2014/main" id="{EAC1D7B3-46B5-44D9-B851-7C57751BC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411" y="3580573"/>
            <a:ext cx="3144893" cy="187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1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70968"/>
            <a:ext cx="9784080" cy="1508760"/>
          </a:xfrm>
        </p:spPr>
        <p:txBody>
          <a:bodyPr>
            <a:normAutofit/>
          </a:bodyPr>
          <a:lstStyle/>
          <a:p>
            <a:r>
              <a:rPr lang="en-US" sz="7200" dirty="0"/>
              <a:t>TODAY’S AGENDA</a:t>
            </a:r>
          </a:p>
        </p:txBody>
      </p:sp>
      <p:sp>
        <p:nvSpPr>
          <p:cNvPr id="3" name="Content Placeholder 2"/>
          <p:cNvSpPr>
            <a:spLocks noGrp="1"/>
          </p:cNvSpPr>
          <p:nvPr>
            <p:ph idx="1"/>
          </p:nvPr>
        </p:nvSpPr>
        <p:spPr>
          <a:xfrm>
            <a:off x="1202919" y="1881808"/>
            <a:ext cx="9310176" cy="4693920"/>
          </a:xfrm>
        </p:spPr>
        <p:txBody>
          <a:bodyPr numCol="2">
            <a:noAutofit/>
          </a:bodyPr>
          <a:lstStyle/>
          <a:p>
            <a:r>
              <a:rPr lang="en-US" sz="2400" dirty="0"/>
              <a:t>INTRODUCTION</a:t>
            </a:r>
            <a:br>
              <a:rPr lang="en-US" sz="2400" dirty="0"/>
            </a:br>
            <a:endParaRPr lang="en-US" sz="2400" dirty="0"/>
          </a:p>
          <a:p>
            <a:r>
              <a:rPr lang="en-US" sz="2400" dirty="0"/>
              <a:t>GET ORGANIZED</a:t>
            </a:r>
          </a:p>
          <a:p>
            <a:pPr marL="0" indent="0">
              <a:buNone/>
            </a:pPr>
            <a:endParaRPr lang="en-US" sz="2400" dirty="0"/>
          </a:p>
          <a:p>
            <a:r>
              <a:rPr lang="en-US" sz="2400" dirty="0"/>
              <a:t>GET UP EARLIER</a:t>
            </a:r>
          </a:p>
          <a:p>
            <a:endParaRPr lang="en-US" sz="2400" dirty="0"/>
          </a:p>
          <a:p>
            <a:r>
              <a:rPr lang="en-US" sz="2400" dirty="0"/>
              <a:t>REEXAMINE YOUR SCHEDULE</a:t>
            </a:r>
          </a:p>
          <a:p>
            <a:endParaRPr lang="en-US" sz="2400" dirty="0"/>
          </a:p>
          <a:p>
            <a:r>
              <a:rPr lang="en-US" sz="2400" dirty="0"/>
              <a:t>USE YOUR PEAK TIME WISELY</a:t>
            </a:r>
          </a:p>
          <a:p>
            <a:r>
              <a:rPr lang="en-US" sz="2400" dirty="0"/>
              <a:t>MANAGE INTERRUPTIONS</a:t>
            </a:r>
          </a:p>
          <a:p>
            <a:endParaRPr lang="en-US" sz="2400" dirty="0"/>
          </a:p>
          <a:p>
            <a:r>
              <a:rPr lang="en-US" sz="2400" dirty="0"/>
              <a:t>STOP MULTI-TASKING</a:t>
            </a:r>
          </a:p>
          <a:p>
            <a:endParaRPr lang="en-US" sz="2400" dirty="0"/>
          </a:p>
          <a:p>
            <a:r>
              <a:rPr lang="en-US" sz="2400" dirty="0"/>
              <a:t>WORK FROM HOME</a:t>
            </a:r>
          </a:p>
          <a:p>
            <a:endParaRPr lang="en-US" sz="2400" dirty="0"/>
          </a:p>
          <a:p>
            <a:r>
              <a:rPr lang="en-US" sz="2400" dirty="0"/>
              <a:t>KEY POINTS AND RECAP</a:t>
            </a:r>
          </a:p>
        </p:txBody>
      </p:sp>
      <p:pic>
        <p:nvPicPr>
          <p:cNvPr id="4" name="Picture 3" descr="LEARNINGBREAKS-PL.JPG"/>
          <p:cNvPicPr>
            <a:picLocks noChangeAspect="1"/>
          </p:cNvPicPr>
          <p:nvPr/>
        </p:nvPicPr>
        <p:blipFill>
          <a:blip r:embed="rId3" cstate="print"/>
          <a:stretch>
            <a:fillRect/>
          </a:stretch>
        </p:blipFill>
        <p:spPr>
          <a:xfrm>
            <a:off x="10513095" y="5481264"/>
            <a:ext cx="1296831" cy="1094464"/>
          </a:xfrm>
          <a:prstGeom prst="rect">
            <a:avLst/>
          </a:prstGeom>
        </p:spPr>
      </p:pic>
    </p:spTree>
    <p:extLst>
      <p:ext uri="{BB962C8B-B14F-4D97-AF65-F5344CB8AC3E}">
        <p14:creationId xmlns:p14="http://schemas.microsoft.com/office/powerpoint/2010/main" val="315019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6449961" y="284176"/>
            <a:ext cx="5094980" cy="1508760"/>
          </a:xfrm>
        </p:spPr>
        <p:txBody>
          <a:bodyPr>
            <a:normAutofit fontScale="90000"/>
          </a:bodyPr>
          <a:lstStyle/>
          <a:p>
            <a:r>
              <a:rPr lang="en-US" sz="6000" dirty="0"/>
              <a:t>INTRODUCTION</a:t>
            </a:r>
          </a:p>
        </p:txBody>
      </p:sp>
      <p:pic>
        <p:nvPicPr>
          <p:cNvPr id="1026" name="Picture 2" descr="Image result for time">
            <a:extLst>
              <a:ext uri="{FF2B5EF4-FFF2-40B4-BE49-F238E27FC236}">
                <a16:creationId xmlns:a16="http://schemas.microsoft.com/office/drawing/2014/main" id="{9570D6CE-9D8C-404B-9963-FDDF2F777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 r="11557"/>
          <a:stretch/>
        </p:blipFill>
        <p:spPr bwMode="auto">
          <a:xfrm>
            <a:off x="634275" y="598634"/>
            <a:ext cx="4851141" cy="5619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49961" y="2004646"/>
            <a:ext cx="5090578" cy="4853354"/>
          </a:xfrm>
        </p:spPr>
        <p:txBody>
          <a:bodyPr>
            <a:normAutofit/>
          </a:bodyPr>
          <a:lstStyle/>
          <a:p>
            <a:pPr fontAlgn="base"/>
            <a:r>
              <a:rPr lang="en-US" sz="2600" dirty="0"/>
              <a:t>Time – it's something that money can't really buy, and something that many of us would like more of! </a:t>
            </a:r>
          </a:p>
          <a:p>
            <a:pPr marL="0" indent="0" fontAlgn="base">
              <a:buNone/>
            </a:pPr>
            <a:endParaRPr lang="en-US" sz="2600" dirty="0"/>
          </a:p>
          <a:p>
            <a:pPr fontAlgn="base"/>
            <a:r>
              <a:rPr lang="en-US" sz="2600" dirty="0"/>
              <a:t>And, with the breakneck pace of work today far outweighing what we had to contend with even a few decades ago, many of us could achieve so much more with a little more time on our hands</a:t>
            </a:r>
          </a:p>
          <a:p>
            <a:pPr marL="0" indent="0">
              <a:buNone/>
            </a:pPr>
            <a:endParaRPr lang="en-US" dirty="0"/>
          </a:p>
        </p:txBody>
      </p:sp>
      <p:pic>
        <p:nvPicPr>
          <p:cNvPr id="4" name="Picture 3" descr="LEARNINGBREAKS-PL.JPG"/>
          <p:cNvPicPr>
            <a:picLocks noChangeAspect="1"/>
          </p:cNvPicPr>
          <p:nvPr/>
        </p:nvPicPr>
        <p:blipFill>
          <a:blip r:embed="rId4" cstate="print"/>
          <a:stretch>
            <a:fillRect/>
          </a:stretch>
        </p:blipFill>
        <p:spPr>
          <a:xfrm>
            <a:off x="11278758" y="6041811"/>
            <a:ext cx="758431" cy="640080"/>
          </a:xfrm>
          <a:prstGeom prst="rect">
            <a:avLst/>
          </a:prstGeom>
        </p:spPr>
      </p:pic>
    </p:spTree>
    <p:extLst>
      <p:ext uri="{BB962C8B-B14F-4D97-AF65-F5344CB8AC3E}">
        <p14:creationId xmlns:p14="http://schemas.microsoft.com/office/powerpoint/2010/main" val="241975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sz="7200" dirty="0"/>
              <a:t>INTRODUCTION</a:t>
            </a:r>
          </a:p>
        </p:txBody>
      </p:sp>
      <p:pic>
        <p:nvPicPr>
          <p:cNvPr id="4" name="Picture 3" descr="LEARNINGBREAKS-PL.JPG"/>
          <p:cNvPicPr>
            <a:picLocks noChangeAspect="1"/>
          </p:cNvPicPr>
          <p:nvPr/>
        </p:nvPicPr>
        <p:blipFill>
          <a:blip r:embed="rId3" cstate="print"/>
          <a:stretch>
            <a:fillRect/>
          </a:stretch>
        </p:blipFill>
        <p:spPr>
          <a:xfrm>
            <a:off x="10986999" y="5723035"/>
            <a:ext cx="1008100" cy="850789"/>
          </a:xfrm>
          <a:prstGeom prst="rect">
            <a:avLst/>
          </a:prstGeom>
        </p:spPr>
      </p:pic>
      <p:graphicFrame>
        <p:nvGraphicFramePr>
          <p:cNvPr id="7" name="Content Placeholder 2">
            <a:extLst>
              <a:ext uri="{FF2B5EF4-FFF2-40B4-BE49-F238E27FC236}">
                <a16:creationId xmlns:a16="http://schemas.microsoft.com/office/drawing/2014/main" id="{310C4290-53E0-48A7-9D68-C0AB1A7EA2E8}"/>
              </a:ext>
            </a:extLst>
          </p:cNvPr>
          <p:cNvGraphicFramePr>
            <a:graphicFrameLocks noGrp="1"/>
          </p:cNvGraphicFramePr>
          <p:nvPr>
            <p:ph idx="1"/>
            <p:extLst>
              <p:ext uri="{D42A27DB-BD31-4B8C-83A1-F6EECF244321}">
                <p14:modId xmlns:p14="http://schemas.microsoft.com/office/powerpoint/2010/main" val="3114705485"/>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205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sz="7200" dirty="0"/>
              <a:t>INTRODUCTION</a:t>
            </a:r>
          </a:p>
        </p:txBody>
      </p:sp>
      <p:pic>
        <p:nvPicPr>
          <p:cNvPr id="4" name="Picture 3" descr="LEARNINGBREAKS-PL.JPG"/>
          <p:cNvPicPr>
            <a:picLocks noChangeAspect="1"/>
          </p:cNvPicPr>
          <p:nvPr/>
        </p:nvPicPr>
        <p:blipFill>
          <a:blip r:embed="rId3" cstate="print"/>
          <a:stretch>
            <a:fillRect/>
          </a:stretch>
        </p:blipFill>
        <p:spPr>
          <a:xfrm>
            <a:off x="10986999" y="5723035"/>
            <a:ext cx="1008100" cy="850789"/>
          </a:xfrm>
          <a:prstGeom prst="rect">
            <a:avLst/>
          </a:prstGeom>
        </p:spPr>
      </p:pic>
      <p:graphicFrame>
        <p:nvGraphicFramePr>
          <p:cNvPr id="6" name="Content Placeholder 2">
            <a:extLst>
              <a:ext uri="{FF2B5EF4-FFF2-40B4-BE49-F238E27FC236}">
                <a16:creationId xmlns:a16="http://schemas.microsoft.com/office/drawing/2014/main" id="{83AB099A-28A2-43B4-8F51-3EE6F3824ED5}"/>
              </a:ext>
            </a:extLst>
          </p:cNvPr>
          <p:cNvGraphicFramePr>
            <a:graphicFrameLocks noGrp="1"/>
          </p:cNvGraphicFramePr>
          <p:nvPr>
            <p:ph idx="1"/>
            <p:extLst>
              <p:ext uri="{D42A27DB-BD31-4B8C-83A1-F6EECF244321}">
                <p14:modId xmlns:p14="http://schemas.microsoft.com/office/powerpoint/2010/main" val="1233235870"/>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085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a:t>GET ORGANIZED</a:t>
            </a:r>
          </a:p>
        </p:txBody>
      </p:sp>
      <p:sp>
        <p:nvSpPr>
          <p:cNvPr id="3" name="Content Placeholder 2"/>
          <p:cNvSpPr>
            <a:spLocks noGrp="1"/>
          </p:cNvSpPr>
          <p:nvPr>
            <p:ph idx="1"/>
          </p:nvPr>
        </p:nvSpPr>
        <p:spPr/>
        <p:txBody>
          <a:bodyPr>
            <a:noAutofit/>
          </a:bodyPr>
          <a:lstStyle/>
          <a:p>
            <a:pPr fontAlgn="base"/>
            <a:r>
              <a:rPr lang="en-US" sz="2800" dirty="0"/>
              <a:t>According to the National Association of Professional Organizers (NAPO), we spend, on average, an hour a day or more looking for lost items</a:t>
            </a:r>
          </a:p>
          <a:p>
            <a:pPr marL="0" indent="0" fontAlgn="base">
              <a:buNone/>
            </a:pPr>
            <a:endParaRPr lang="en-US" sz="2800" dirty="0"/>
          </a:p>
          <a:p>
            <a:pPr fontAlgn="base"/>
            <a:r>
              <a:rPr lang="en-US" sz="2800" dirty="0"/>
              <a:t>So, how much time every day do you spend looking for important files, old email, documents, books or even your house keys? What could you do with that time if you could get it back?</a:t>
            </a:r>
          </a:p>
          <a:p>
            <a:pPr marL="0" indent="0" fontAlgn="base">
              <a:buNone/>
            </a:pPr>
            <a:endParaRPr lang="en-US" sz="2800" dirty="0"/>
          </a:p>
          <a:p>
            <a:pPr fontAlgn="base"/>
            <a:r>
              <a:rPr lang="en-US" sz="2800" dirty="0"/>
              <a:t>Learning how to get organized is one of the most powerful  ways to find more time in your day</a:t>
            </a:r>
          </a:p>
          <a:p>
            <a:pPr marL="0" indent="0">
              <a:buNone/>
            </a:pPr>
            <a:endParaRPr lang="en-US" sz="3200" dirty="0"/>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pic>
        <p:nvPicPr>
          <p:cNvPr id="2050" name="Picture 2" descr="Image result for NAPO">
            <a:extLst>
              <a:ext uri="{FF2B5EF4-FFF2-40B4-BE49-F238E27FC236}">
                <a16:creationId xmlns:a16="http://schemas.microsoft.com/office/drawing/2014/main" id="{141F72AF-0F09-4447-9887-0D9BFA7C4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5545" y="2968136"/>
            <a:ext cx="2374369" cy="90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346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a:t>GET UP EARLIER</a:t>
            </a:r>
          </a:p>
        </p:txBody>
      </p:sp>
      <p:sp>
        <p:nvSpPr>
          <p:cNvPr id="3" name="Content Placeholder 2"/>
          <p:cNvSpPr>
            <a:spLocks noGrp="1"/>
          </p:cNvSpPr>
          <p:nvPr>
            <p:ph idx="1"/>
          </p:nvPr>
        </p:nvSpPr>
        <p:spPr>
          <a:xfrm>
            <a:off x="1202919" y="2152357"/>
            <a:ext cx="9784080" cy="4206240"/>
          </a:xfrm>
        </p:spPr>
        <p:txBody>
          <a:bodyPr>
            <a:noAutofit/>
          </a:bodyPr>
          <a:lstStyle/>
          <a:p>
            <a:pPr fontAlgn="base"/>
            <a:r>
              <a:rPr lang="en-US" sz="2800" dirty="0"/>
              <a:t>Do you get out of bed at the last minute,                                                    shovel down breakfast, and race into work?</a:t>
            </a:r>
          </a:p>
          <a:p>
            <a:pPr marL="0" indent="0" fontAlgn="base">
              <a:buNone/>
            </a:pPr>
            <a:endParaRPr lang="en-US" sz="2800" dirty="0"/>
          </a:p>
          <a:p>
            <a:pPr marL="0" indent="0" fontAlgn="base">
              <a:buNone/>
            </a:pPr>
            <a:endParaRPr lang="en-US" sz="2800" dirty="0"/>
          </a:p>
          <a:p>
            <a:pPr fontAlgn="base"/>
            <a:r>
              <a:rPr lang="en-US" sz="2800" dirty="0"/>
              <a:t>Many people do – after all, it's all too easy to reach over and press the snooze button for "just five more minutes" </a:t>
            </a:r>
          </a:p>
          <a:p>
            <a:pPr marL="0" indent="0" fontAlgn="base">
              <a:buNone/>
            </a:pPr>
            <a:endParaRPr lang="en-US" sz="2800" dirty="0"/>
          </a:p>
          <a:p>
            <a:pPr fontAlgn="base"/>
            <a:r>
              <a:rPr lang="en-US" sz="2800" dirty="0"/>
              <a:t>However, getting up earlier is a great way to add some high-quality time to your day</a:t>
            </a:r>
          </a:p>
          <a:p>
            <a:pPr marL="0" indent="0">
              <a:buNone/>
            </a:pPr>
            <a:endParaRPr lang="en-US" sz="3200" dirty="0"/>
          </a:p>
        </p:txBody>
      </p:sp>
      <p:pic>
        <p:nvPicPr>
          <p:cNvPr id="4" name="Picture 3" descr="LEARNINGBREAKS-PL.JPG"/>
          <p:cNvPicPr>
            <a:picLocks noChangeAspect="1"/>
          </p:cNvPicPr>
          <p:nvPr/>
        </p:nvPicPr>
        <p:blipFill>
          <a:blip r:embed="rId3" cstate="print"/>
          <a:stretch>
            <a:fillRect/>
          </a:stretch>
        </p:blipFill>
        <p:spPr>
          <a:xfrm>
            <a:off x="10801826" y="5724938"/>
            <a:ext cx="1008100" cy="850789"/>
          </a:xfrm>
          <a:prstGeom prst="rect">
            <a:avLst/>
          </a:prstGeom>
        </p:spPr>
      </p:pic>
      <p:pic>
        <p:nvPicPr>
          <p:cNvPr id="3074" name="Picture 2" descr="Image result for get out of bed">
            <a:extLst>
              <a:ext uri="{FF2B5EF4-FFF2-40B4-BE49-F238E27FC236}">
                <a16:creationId xmlns:a16="http://schemas.microsoft.com/office/drawing/2014/main" id="{6A07B597-EFDD-4412-BEBC-6DCF78F1D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959" y="2134772"/>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2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277" y="284176"/>
            <a:ext cx="3670874" cy="1508760"/>
          </a:xfrm>
        </p:spPr>
        <p:txBody>
          <a:bodyPr>
            <a:normAutofit/>
          </a:bodyPr>
          <a:lstStyle/>
          <a:p>
            <a:r>
              <a:rPr lang="en-US" sz="5400" dirty="0"/>
              <a:t>GET UP EARLIER</a:t>
            </a:r>
          </a:p>
        </p:txBody>
      </p:sp>
      <p:sp>
        <p:nvSpPr>
          <p:cNvPr id="3" name="Content Placeholder 2"/>
          <p:cNvSpPr>
            <a:spLocks noGrp="1"/>
          </p:cNvSpPr>
          <p:nvPr>
            <p:ph idx="1"/>
          </p:nvPr>
        </p:nvSpPr>
        <p:spPr>
          <a:xfrm>
            <a:off x="112542" y="1899138"/>
            <a:ext cx="4503795" cy="4958862"/>
          </a:xfrm>
        </p:spPr>
        <p:txBody>
          <a:bodyPr>
            <a:normAutofit lnSpcReduction="10000"/>
          </a:bodyPr>
          <a:lstStyle/>
          <a:p>
            <a:pPr fontAlgn="base"/>
            <a:r>
              <a:rPr lang="en-US" sz="2600" dirty="0"/>
              <a:t>For example, imagine how much productive work could you get done if no one else was in the office, and your phone wasn't ringing off the hook</a:t>
            </a:r>
          </a:p>
          <a:p>
            <a:pPr marL="0" indent="0" fontAlgn="base">
              <a:buNone/>
            </a:pPr>
            <a:endParaRPr lang="en-US" sz="2600" dirty="0"/>
          </a:p>
          <a:p>
            <a:pPr fontAlgn="base"/>
            <a:r>
              <a:rPr lang="en-US" sz="2600" dirty="0"/>
              <a:t>Alternatively, you could use this extra time to work on goal setting, to draft that novel you've always wanted to write, or to explore that tantalizing opportunity you've dreamed about</a:t>
            </a:r>
          </a:p>
          <a:p>
            <a:pPr marL="0" indent="0">
              <a:buNone/>
            </a:pPr>
            <a:endParaRPr lang="en-US" sz="1700" dirty="0"/>
          </a:p>
        </p:txBody>
      </p:sp>
      <p:sp>
        <p:nvSpPr>
          <p:cNvPr id="71" name="Rectangle 70">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098" name="Picture 2" descr="Image result for no one in the office">
            <a:extLst>
              <a:ext uri="{FF2B5EF4-FFF2-40B4-BE49-F238E27FC236}">
                <a16:creationId xmlns:a16="http://schemas.microsoft.com/office/drawing/2014/main" id="{99F7B0E6-BD7E-46AB-B4AD-0B5153EFB2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36" r="12165" b="2"/>
          <a:stretch/>
        </p:blipFill>
        <p:spPr bwMode="auto">
          <a:xfrm>
            <a:off x="5262368" y="598634"/>
            <a:ext cx="6283602" cy="56192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EARNINGBREAKS-PL.JPG"/>
          <p:cNvPicPr>
            <a:picLocks noChangeAspect="1"/>
          </p:cNvPicPr>
          <p:nvPr/>
        </p:nvPicPr>
        <p:blipFill>
          <a:blip r:embed="rId4" cstate="print"/>
          <a:stretch>
            <a:fillRect/>
          </a:stretch>
        </p:blipFill>
        <p:spPr>
          <a:xfrm>
            <a:off x="11505473" y="6217920"/>
            <a:ext cx="573985" cy="484416"/>
          </a:xfrm>
          <a:prstGeom prst="rect">
            <a:avLst/>
          </a:prstGeom>
        </p:spPr>
      </p:pic>
    </p:spTree>
    <p:extLst>
      <p:ext uri="{BB962C8B-B14F-4D97-AF65-F5344CB8AC3E}">
        <p14:creationId xmlns:p14="http://schemas.microsoft.com/office/powerpoint/2010/main" val="1079584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1233</Words>
  <Application>Microsoft Office PowerPoint</Application>
  <PresentationFormat>Widescreen</PresentationFormat>
  <Paragraphs>177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Gulim</vt:lpstr>
      <vt:lpstr>Arial</vt:lpstr>
      <vt:lpstr>Calibri</vt:lpstr>
      <vt:lpstr>Corbel</vt:lpstr>
      <vt:lpstr>Wingdings</vt:lpstr>
      <vt:lpstr>Wingdings 3</vt:lpstr>
      <vt:lpstr>Banded</vt:lpstr>
      <vt:lpstr>Creating Time in Your Day</vt:lpstr>
      <vt:lpstr> Speaker Biography</vt:lpstr>
      <vt:lpstr>TODAY’S AGENDA</vt:lpstr>
      <vt:lpstr>INTRODUCTION</vt:lpstr>
      <vt:lpstr>INTRODUCTION</vt:lpstr>
      <vt:lpstr>INTRODUCTION</vt:lpstr>
      <vt:lpstr>GET ORGANIZED</vt:lpstr>
      <vt:lpstr>GET UP EARLIER</vt:lpstr>
      <vt:lpstr>GET UP EARLIER</vt:lpstr>
      <vt:lpstr>GET UP EARLIER</vt:lpstr>
      <vt:lpstr>REEXAMINE YOUR SCHEDULE</vt:lpstr>
      <vt:lpstr>REEXAMINE YOUR SCHEDULE</vt:lpstr>
      <vt:lpstr>REEXAMINE YOUR SCHEDULE</vt:lpstr>
      <vt:lpstr>REEXAMINE YOUR SCHEDULE</vt:lpstr>
      <vt:lpstr>USE YOUR PEAK TIME WISELY</vt:lpstr>
      <vt:lpstr>USE YOUR PEAK TIME WISELY</vt:lpstr>
      <vt:lpstr>USE YOUR PEAK TIME WISELY</vt:lpstr>
      <vt:lpstr>USE YOUR PEAK TIME WISELY</vt:lpstr>
      <vt:lpstr>MANAGE INTERRUPTIONS</vt:lpstr>
      <vt:lpstr>MANAGE INTERRUPTIONS</vt:lpstr>
      <vt:lpstr>MANAGE INTERRUPTIONS</vt:lpstr>
      <vt:lpstr>STOP Multitasking</vt:lpstr>
      <vt:lpstr>STOP Multitasking</vt:lpstr>
      <vt:lpstr>STOP Multitasking</vt:lpstr>
      <vt:lpstr>WORK FROM HOME</vt:lpstr>
      <vt:lpstr>KEY POINTS AND RECAP</vt:lpstr>
      <vt:lpstr>KEY POINTS AND RECAP</vt:lpstr>
      <vt:lpstr>KEY POINTS AND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Time in Your Day</dc:title>
  <dc:creator>Windows User</dc:creator>
  <cp:lastModifiedBy>Windows User</cp:lastModifiedBy>
  <cp:revision>1</cp:revision>
  <dcterms:created xsi:type="dcterms:W3CDTF">2018-09-23T14:22:32Z</dcterms:created>
  <dcterms:modified xsi:type="dcterms:W3CDTF">2018-09-23T14:26:47Z</dcterms:modified>
</cp:coreProperties>
</file>